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97A36-0506-419C-9673-D9B458434F7D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EC2B5D2-0A60-41F6-89AC-934C71ABBD5A}">
      <dgm:prSet phldrT="[Текст]"/>
      <dgm:spPr/>
      <dgm:t>
        <a:bodyPr/>
        <a:lstStyle/>
        <a:p>
          <a:r>
            <a:rPr lang="ru-RU" dirty="0" smtClean="0"/>
            <a:t>Университетские субботы</a:t>
          </a:r>
          <a:endParaRPr lang="ru-RU" dirty="0"/>
        </a:p>
      </dgm:t>
    </dgm:pt>
    <dgm:pt modelId="{6156FDE3-9CA0-4E76-87C6-3794A8CA88CA}" type="parTrans" cxnId="{C28D87E6-E225-453C-9A7A-9B18792C1F84}">
      <dgm:prSet/>
      <dgm:spPr/>
      <dgm:t>
        <a:bodyPr/>
        <a:lstStyle/>
        <a:p>
          <a:endParaRPr lang="ru-RU"/>
        </a:p>
      </dgm:t>
    </dgm:pt>
    <dgm:pt modelId="{736366BA-93B8-4125-93D0-E013552EE9CE}" type="sibTrans" cxnId="{C28D87E6-E225-453C-9A7A-9B18792C1F84}">
      <dgm:prSet/>
      <dgm:spPr/>
      <dgm:t>
        <a:bodyPr/>
        <a:lstStyle/>
        <a:p>
          <a:endParaRPr lang="ru-RU"/>
        </a:p>
      </dgm:t>
    </dgm:pt>
    <dgm:pt modelId="{AF5A5246-8CEF-4AF0-B413-83ACF0F691D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Основы пассажирской грамотности</a:t>
          </a:r>
          <a:endParaRPr lang="ru-RU" b="1" dirty="0">
            <a:solidFill>
              <a:schemeClr val="bg1"/>
            </a:solidFill>
          </a:endParaRPr>
        </a:p>
      </dgm:t>
    </dgm:pt>
    <dgm:pt modelId="{EA1A58B7-2DB6-4404-B7A9-D15CB00BB95B}" type="parTrans" cxnId="{BC061388-2A83-4FB0-9819-EEB82B1A1D3F}">
      <dgm:prSet/>
      <dgm:spPr/>
      <dgm:t>
        <a:bodyPr/>
        <a:lstStyle/>
        <a:p>
          <a:endParaRPr lang="ru-RU"/>
        </a:p>
      </dgm:t>
    </dgm:pt>
    <dgm:pt modelId="{4979F575-AD24-4790-AC41-27AB91DE16F8}" type="sibTrans" cxnId="{BC061388-2A83-4FB0-9819-EEB82B1A1D3F}">
      <dgm:prSet/>
      <dgm:spPr/>
      <dgm:t>
        <a:bodyPr/>
        <a:lstStyle/>
        <a:p>
          <a:endParaRPr lang="ru-RU"/>
        </a:p>
      </dgm:t>
    </dgm:pt>
    <dgm:pt modelId="{F3B42BCC-70C4-4216-A152-18ACA02F2153}">
      <dgm:prSet phldrT="[Текст]"/>
      <dgm:spPr/>
      <dgm:t>
        <a:bodyPr/>
        <a:lstStyle/>
        <a:p>
          <a:r>
            <a:rPr lang="ru-RU" dirty="0" smtClean="0"/>
            <a:t>Проектные </a:t>
          </a:r>
          <a:r>
            <a:rPr lang="ru-RU" dirty="0" err="1" smtClean="0"/>
            <a:t>интенсивы</a:t>
          </a:r>
          <a:endParaRPr lang="ru-RU" dirty="0"/>
        </a:p>
      </dgm:t>
    </dgm:pt>
    <dgm:pt modelId="{26AFCB54-D329-4F56-BDBA-FB8DAD8B7EB0}" type="parTrans" cxnId="{57501E09-1AFF-4057-A05B-E00BBC2944D1}">
      <dgm:prSet/>
      <dgm:spPr/>
      <dgm:t>
        <a:bodyPr/>
        <a:lstStyle/>
        <a:p>
          <a:endParaRPr lang="ru-RU"/>
        </a:p>
      </dgm:t>
    </dgm:pt>
    <dgm:pt modelId="{3C72FC6B-1773-4782-9842-E1D737507935}" type="sibTrans" cxnId="{57501E09-1AFF-4057-A05B-E00BBC2944D1}">
      <dgm:prSet/>
      <dgm:spPr/>
      <dgm:t>
        <a:bodyPr/>
        <a:lstStyle/>
        <a:p>
          <a:endParaRPr lang="ru-RU"/>
        </a:p>
      </dgm:t>
    </dgm:pt>
    <dgm:pt modelId="{37F9FD22-3D0D-45E2-987A-D7EC5412634B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Лаборатория автомобильного бизнеса</a:t>
          </a:r>
          <a:endParaRPr lang="ru-RU" b="1" dirty="0">
            <a:solidFill>
              <a:schemeClr val="bg1"/>
            </a:solidFill>
          </a:endParaRPr>
        </a:p>
      </dgm:t>
    </dgm:pt>
    <dgm:pt modelId="{AE2D326E-64E7-40E4-A97F-AF2CB475B3F6}" type="parTrans" cxnId="{B3C6FCEB-0AD6-4B38-807B-CD8B681F2B9C}">
      <dgm:prSet/>
      <dgm:spPr/>
      <dgm:t>
        <a:bodyPr/>
        <a:lstStyle/>
        <a:p>
          <a:endParaRPr lang="ru-RU"/>
        </a:p>
      </dgm:t>
    </dgm:pt>
    <dgm:pt modelId="{7948469A-E61B-4ED1-B618-69DBC3F62351}" type="sibTrans" cxnId="{B3C6FCEB-0AD6-4B38-807B-CD8B681F2B9C}">
      <dgm:prSet/>
      <dgm:spPr/>
      <dgm:t>
        <a:bodyPr/>
        <a:lstStyle/>
        <a:p>
          <a:endParaRPr lang="ru-RU"/>
        </a:p>
      </dgm:t>
    </dgm:pt>
    <dgm:pt modelId="{73774A74-DEFA-4CC9-86DA-120C185AA4D7}">
      <dgm:prSet phldrT="[Текст]"/>
      <dgm:spPr/>
      <dgm:t>
        <a:bodyPr/>
        <a:lstStyle/>
        <a:p>
          <a:r>
            <a:rPr lang="ru-RU" dirty="0" smtClean="0"/>
            <a:t>Транспортные каникулы</a:t>
          </a:r>
          <a:endParaRPr lang="ru-RU" dirty="0"/>
        </a:p>
      </dgm:t>
    </dgm:pt>
    <dgm:pt modelId="{1B7051E7-6928-43AB-9F91-45721CDFCD3E}" type="parTrans" cxnId="{ACB5FDA3-931A-489E-8FF4-2EA855BA8BAC}">
      <dgm:prSet/>
      <dgm:spPr/>
      <dgm:t>
        <a:bodyPr/>
        <a:lstStyle/>
        <a:p>
          <a:endParaRPr lang="ru-RU"/>
        </a:p>
      </dgm:t>
    </dgm:pt>
    <dgm:pt modelId="{6BDCFFBB-E6F8-4E24-87A6-51E90FB3C184}" type="sibTrans" cxnId="{ACB5FDA3-931A-489E-8FF4-2EA855BA8BAC}">
      <dgm:prSet/>
      <dgm:spPr/>
      <dgm:t>
        <a:bodyPr/>
        <a:lstStyle/>
        <a:p>
          <a:endParaRPr lang="ru-RU"/>
        </a:p>
      </dgm:t>
    </dgm:pt>
    <dgm:pt modelId="{862D7D87-5EB2-48BA-8B6B-C7B01C79F4BF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Профориентационные</a:t>
          </a:r>
          <a:r>
            <a:rPr lang="ru-RU" b="1" dirty="0" smtClean="0">
              <a:solidFill>
                <a:schemeClr val="bg1"/>
              </a:solidFill>
            </a:rPr>
            <a:t> лекции, </a:t>
          </a:r>
          <a:r>
            <a:rPr lang="ru-RU" b="1" dirty="0" err="1" smtClean="0">
              <a:solidFill>
                <a:schemeClr val="bg1"/>
              </a:solidFill>
            </a:rPr>
            <a:t>квесты</a:t>
          </a:r>
          <a:r>
            <a:rPr lang="ru-RU" b="1" dirty="0" smtClean="0">
              <a:solidFill>
                <a:schemeClr val="bg1"/>
              </a:solidFill>
            </a:rPr>
            <a:t>, интерактивные игры, олимпиады</a:t>
          </a:r>
          <a:endParaRPr lang="ru-RU" b="1" dirty="0">
            <a:solidFill>
              <a:schemeClr val="bg1"/>
            </a:solidFill>
          </a:endParaRPr>
        </a:p>
      </dgm:t>
    </dgm:pt>
    <dgm:pt modelId="{B74B4D2C-9EA9-4E73-99F2-24442986B0A2}" type="parTrans" cxnId="{F2728ED6-0B02-44A6-AF72-B43EB3C254A0}">
      <dgm:prSet/>
      <dgm:spPr/>
      <dgm:t>
        <a:bodyPr/>
        <a:lstStyle/>
        <a:p>
          <a:endParaRPr lang="ru-RU"/>
        </a:p>
      </dgm:t>
    </dgm:pt>
    <dgm:pt modelId="{77CEFC40-F833-44BF-9D82-0963502949CE}" type="sibTrans" cxnId="{F2728ED6-0B02-44A6-AF72-B43EB3C254A0}">
      <dgm:prSet/>
      <dgm:spPr/>
      <dgm:t>
        <a:bodyPr/>
        <a:lstStyle/>
        <a:p>
          <a:endParaRPr lang="ru-RU"/>
        </a:p>
      </dgm:t>
    </dgm:pt>
    <dgm:pt modelId="{335EFE3C-F730-45E6-9079-C2C0F995B496}">
      <dgm:prSet phldrT="[Текст]"/>
      <dgm:spPr/>
      <dgm:t>
        <a:bodyPr/>
        <a:lstStyle/>
        <a:p>
          <a:r>
            <a:rPr lang="ru-RU" dirty="0" smtClean="0"/>
            <a:t>Транспортный лекторий</a:t>
          </a:r>
          <a:endParaRPr lang="ru-RU" dirty="0"/>
        </a:p>
      </dgm:t>
    </dgm:pt>
    <dgm:pt modelId="{6D3E290F-9397-4D70-992F-77473A22548B}" type="parTrans" cxnId="{61C66D08-719D-4C58-BAEB-20320E715D17}">
      <dgm:prSet/>
      <dgm:spPr/>
      <dgm:t>
        <a:bodyPr/>
        <a:lstStyle/>
        <a:p>
          <a:endParaRPr lang="ru-RU"/>
        </a:p>
      </dgm:t>
    </dgm:pt>
    <dgm:pt modelId="{7F2700ED-07AC-41DE-B499-8BF368048F07}" type="sibTrans" cxnId="{61C66D08-719D-4C58-BAEB-20320E715D17}">
      <dgm:prSet/>
      <dgm:spPr/>
      <dgm:t>
        <a:bodyPr/>
        <a:lstStyle/>
        <a:p>
          <a:endParaRPr lang="ru-RU"/>
        </a:p>
      </dgm:t>
    </dgm:pt>
    <dgm:pt modelId="{DA54B5A8-20A2-4323-A0D2-BA27ED84DE3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Открытые лекции для школьников и студентов</a:t>
          </a:r>
          <a:endParaRPr lang="ru-RU" b="1" dirty="0">
            <a:solidFill>
              <a:schemeClr val="bg1"/>
            </a:solidFill>
          </a:endParaRPr>
        </a:p>
      </dgm:t>
    </dgm:pt>
    <dgm:pt modelId="{C8FA9FF7-DFFA-4A89-9B24-012605412013}" type="parTrans" cxnId="{F87B1B27-9B11-4E71-A652-83597D0D7F59}">
      <dgm:prSet/>
      <dgm:spPr/>
      <dgm:t>
        <a:bodyPr/>
        <a:lstStyle/>
        <a:p>
          <a:endParaRPr lang="ru-RU"/>
        </a:p>
      </dgm:t>
    </dgm:pt>
    <dgm:pt modelId="{1046D084-3004-427B-922B-901BB607D47B}" type="sibTrans" cxnId="{F87B1B27-9B11-4E71-A652-83597D0D7F59}">
      <dgm:prSet/>
      <dgm:spPr/>
      <dgm:t>
        <a:bodyPr/>
        <a:lstStyle/>
        <a:p>
          <a:endParaRPr lang="ru-RU"/>
        </a:p>
      </dgm:t>
    </dgm:pt>
    <dgm:pt modelId="{961CDCB1-9F10-4A90-8C65-12268CC53556}">
      <dgm:prSet phldrT="[Текст]"/>
      <dgm:spPr/>
      <dgm:t>
        <a:bodyPr/>
        <a:lstStyle/>
        <a:p>
          <a:r>
            <a:rPr lang="ru-RU" dirty="0" smtClean="0"/>
            <a:t>Тест-драйв</a:t>
          </a:r>
          <a:endParaRPr lang="ru-RU" dirty="0"/>
        </a:p>
      </dgm:t>
    </dgm:pt>
    <dgm:pt modelId="{2B5E250F-1F95-4B03-93F0-242FF362C654}" type="parTrans" cxnId="{9225AF7F-E748-4C77-A823-E7AF932F935D}">
      <dgm:prSet/>
      <dgm:spPr/>
      <dgm:t>
        <a:bodyPr/>
        <a:lstStyle/>
        <a:p>
          <a:endParaRPr lang="ru-RU"/>
        </a:p>
      </dgm:t>
    </dgm:pt>
    <dgm:pt modelId="{7EBA4792-08E7-44DC-AE3E-FA6FA93BD605}" type="sibTrans" cxnId="{9225AF7F-E748-4C77-A823-E7AF932F935D}">
      <dgm:prSet/>
      <dgm:spPr/>
      <dgm:t>
        <a:bodyPr/>
        <a:lstStyle/>
        <a:p>
          <a:endParaRPr lang="ru-RU"/>
        </a:p>
      </dgm:t>
    </dgm:pt>
    <dgm:pt modelId="{1C614A5B-64CC-4521-81C5-0F174560D54B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Посещение реальных занятий и </a:t>
          </a:r>
          <a:r>
            <a:rPr lang="ru-RU" b="1" dirty="0" err="1" smtClean="0">
              <a:solidFill>
                <a:schemeClr val="bg1"/>
              </a:solidFill>
            </a:rPr>
            <a:t>демо</a:t>
          </a:r>
          <a:r>
            <a:rPr lang="ru-RU" b="1" dirty="0" smtClean="0">
              <a:solidFill>
                <a:schemeClr val="bg1"/>
              </a:solidFill>
            </a:rPr>
            <a:t>-участие в студенческой жизни</a:t>
          </a:r>
          <a:endParaRPr lang="ru-RU" b="1" dirty="0">
            <a:solidFill>
              <a:schemeClr val="bg1"/>
            </a:solidFill>
          </a:endParaRPr>
        </a:p>
      </dgm:t>
    </dgm:pt>
    <dgm:pt modelId="{075C941E-8EEE-457E-A72D-ACA7144469B7}" type="parTrans" cxnId="{122E2DCB-341E-4AC3-9958-FBCCB9D1323F}">
      <dgm:prSet/>
      <dgm:spPr/>
      <dgm:t>
        <a:bodyPr/>
        <a:lstStyle/>
        <a:p>
          <a:endParaRPr lang="ru-RU"/>
        </a:p>
      </dgm:t>
    </dgm:pt>
    <dgm:pt modelId="{E17FAB2F-8636-4240-AE03-0A2F3ECCFA38}" type="sibTrans" cxnId="{122E2DCB-341E-4AC3-9958-FBCCB9D1323F}">
      <dgm:prSet/>
      <dgm:spPr/>
      <dgm:t>
        <a:bodyPr/>
        <a:lstStyle/>
        <a:p>
          <a:endParaRPr lang="ru-RU"/>
        </a:p>
      </dgm:t>
    </dgm:pt>
    <dgm:pt modelId="{0BC1BA81-7C3A-4CDD-8344-DF712B85473B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Построение индивидуальных траекторий</a:t>
          </a:r>
          <a:endParaRPr lang="ru-RU" b="0" dirty="0">
            <a:solidFill>
              <a:schemeClr val="tx1"/>
            </a:solidFill>
          </a:endParaRPr>
        </a:p>
      </dgm:t>
    </dgm:pt>
    <dgm:pt modelId="{57B58203-8312-4581-B90D-36FF764ED8F8}" type="parTrans" cxnId="{45F29CCE-3115-4C5A-93C0-E888643AE152}">
      <dgm:prSet/>
      <dgm:spPr/>
      <dgm:t>
        <a:bodyPr/>
        <a:lstStyle/>
        <a:p>
          <a:endParaRPr lang="ru-RU"/>
        </a:p>
      </dgm:t>
    </dgm:pt>
    <dgm:pt modelId="{F95CC5C2-5086-4564-BF0F-826436A09506}" type="sibTrans" cxnId="{45F29CCE-3115-4C5A-93C0-E888643AE152}">
      <dgm:prSet/>
      <dgm:spPr/>
      <dgm:t>
        <a:bodyPr/>
        <a:lstStyle/>
        <a:p>
          <a:endParaRPr lang="ru-RU"/>
        </a:p>
      </dgm:t>
    </dgm:pt>
    <dgm:pt modelId="{548880D8-A951-4824-849F-C7FC2E35DDE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Знакомство с карьерными треками, составление резюме, знакомство с работодателями</a:t>
          </a:r>
          <a:endParaRPr lang="ru-RU" b="1" dirty="0">
            <a:solidFill>
              <a:schemeClr val="bg1"/>
            </a:solidFill>
          </a:endParaRPr>
        </a:p>
      </dgm:t>
    </dgm:pt>
    <dgm:pt modelId="{13AF3BE3-FF85-4D17-8F5E-A0D81DEA933A}" type="parTrans" cxnId="{DB218934-B9EB-47A4-A529-FB4FA97C2E83}">
      <dgm:prSet/>
      <dgm:spPr/>
      <dgm:t>
        <a:bodyPr/>
        <a:lstStyle/>
        <a:p>
          <a:endParaRPr lang="ru-RU"/>
        </a:p>
      </dgm:t>
    </dgm:pt>
    <dgm:pt modelId="{984A2B2A-26CF-4D73-B4EF-F08013094A33}" type="sibTrans" cxnId="{DB218934-B9EB-47A4-A529-FB4FA97C2E83}">
      <dgm:prSet/>
      <dgm:spPr/>
      <dgm:t>
        <a:bodyPr/>
        <a:lstStyle/>
        <a:p>
          <a:endParaRPr lang="ru-RU"/>
        </a:p>
      </dgm:t>
    </dgm:pt>
    <dgm:pt modelId="{B59E9B56-30B9-412E-B557-416F0FC46B64}" type="pres">
      <dgm:prSet presAssocID="{7AF97A36-0506-419C-9673-D9B458434F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DF1F4-C4A8-4EBB-940D-9DD82D2B952A}" type="pres">
      <dgm:prSet presAssocID="{2EC2B5D2-0A60-41F6-89AC-934C71ABBD5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CDCBB-095D-4C3B-8EDF-6E4A43FEDF16}" type="pres">
      <dgm:prSet presAssocID="{2EC2B5D2-0A60-41F6-89AC-934C71ABBD5A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DAFC4-AEF1-4103-B61C-4FB207B8F8E1}" type="pres">
      <dgm:prSet presAssocID="{F3B42BCC-70C4-4216-A152-18ACA02F215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FD88A-DF9C-4604-AAF6-A0F3B8F4C14A}" type="pres">
      <dgm:prSet presAssocID="{F3B42BCC-70C4-4216-A152-18ACA02F2153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8D202-57CD-480E-A70F-35F854937DF2}" type="pres">
      <dgm:prSet presAssocID="{73774A74-DEFA-4CC9-86DA-120C185AA4D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8CB42-8DA0-4939-B434-7D4095C6C81B}" type="pres">
      <dgm:prSet presAssocID="{73774A74-DEFA-4CC9-86DA-120C185AA4D7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F1B01-6F17-4FE9-A20A-1752ACB9F703}" type="pres">
      <dgm:prSet presAssocID="{335EFE3C-F730-45E6-9079-C2C0F995B49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1305E-3115-413B-A049-C11A640DC9DD}" type="pres">
      <dgm:prSet presAssocID="{335EFE3C-F730-45E6-9079-C2C0F995B496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8DF7A-D06D-439F-B0F2-F2F93AE01B4D}" type="pres">
      <dgm:prSet presAssocID="{961CDCB1-9F10-4A90-8C65-12268CC5355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85A05-AD03-49EC-B577-7866C5D10650}" type="pres">
      <dgm:prSet presAssocID="{961CDCB1-9F10-4A90-8C65-12268CC53556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E8FE5-291B-4FDB-B138-2273D54D063E}" type="pres">
      <dgm:prSet presAssocID="{0BC1BA81-7C3A-4CDD-8344-DF712B85473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E04DA-1A16-4844-958A-0773B4F2D846}" type="pres">
      <dgm:prSet presAssocID="{0BC1BA81-7C3A-4CDD-8344-DF712B85473B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18934-B9EB-47A4-A529-FB4FA97C2E83}" srcId="{0BC1BA81-7C3A-4CDD-8344-DF712B85473B}" destId="{548880D8-A951-4824-849F-C7FC2E35DDE5}" srcOrd="0" destOrd="0" parTransId="{13AF3BE3-FF85-4D17-8F5E-A0D81DEA933A}" sibTransId="{984A2B2A-26CF-4D73-B4EF-F08013094A33}"/>
    <dgm:cxn modelId="{D6B7AFF6-A9CD-4D6E-BEED-015D0DFC93EF}" type="presOf" srcId="{862D7D87-5EB2-48BA-8B6B-C7B01C79F4BF}" destId="{6478CB42-8DA0-4939-B434-7D4095C6C81B}" srcOrd="0" destOrd="0" presId="urn:microsoft.com/office/officeart/2005/8/layout/vList2"/>
    <dgm:cxn modelId="{2A8A4D14-745E-406D-AD13-CE614C19C63C}" type="presOf" srcId="{73774A74-DEFA-4CC9-86DA-120C185AA4D7}" destId="{99B8D202-57CD-480E-A70F-35F854937DF2}" srcOrd="0" destOrd="0" presId="urn:microsoft.com/office/officeart/2005/8/layout/vList2"/>
    <dgm:cxn modelId="{D60AE817-0407-4F05-BED8-5E0B9A1D09C3}" type="presOf" srcId="{1C614A5B-64CC-4521-81C5-0F174560D54B}" destId="{C4085A05-AD03-49EC-B577-7866C5D10650}" srcOrd="0" destOrd="0" presId="urn:microsoft.com/office/officeart/2005/8/layout/vList2"/>
    <dgm:cxn modelId="{40E7AF05-D89F-44DF-BCF4-BE9827E33139}" type="presOf" srcId="{335EFE3C-F730-45E6-9079-C2C0F995B496}" destId="{0BAF1B01-6F17-4FE9-A20A-1752ACB9F703}" srcOrd="0" destOrd="0" presId="urn:microsoft.com/office/officeart/2005/8/layout/vList2"/>
    <dgm:cxn modelId="{2A6132F9-6464-4D1B-9C6F-40A82A1F0ECD}" type="presOf" srcId="{961CDCB1-9F10-4A90-8C65-12268CC53556}" destId="{DD78DF7A-D06D-439F-B0F2-F2F93AE01B4D}" srcOrd="0" destOrd="0" presId="urn:microsoft.com/office/officeart/2005/8/layout/vList2"/>
    <dgm:cxn modelId="{0BC7D800-0DF2-4311-8B48-285B4B69041E}" type="presOf" srcId="{7AF97A36-0506-419C-9673-D9B458434F7D}" destId="{B59E9B56-30B9-412E-B557-416F0FC46B64}" srcOrd="0" destOrd="0" presId="urn:microsoft.com/office/officeart/2005/8/layout/vList2"/>
    <dgm:cxn modelId="{BC061388-2A83-4FB0-9819-EEB82B1A1D3F}" srcId="{2EC2B5D2-0A60-41F6-89AC-934C71ABBD5A}" destId="{AF5A5246-8CEF-4AF0-B413-83ACF0F691D9}" srcOrd="0" destOrd="0" parTransId="{EA1A58B7-2DB6-4404-B7A9-D15CB00BB95B}" sibTransId="{4979F575-AD24-4790-AC41-27AB91DE16F8}"/>
    <dgm:cxn modelId="{4BC7AE5A-F040-4770-BBDD-63DEF2A715A2}" type="presOf" srcId="{2EC2B5D2-0A60-41F6-89AC-934C71ABBD5A}" destId="{61BDF1F4-C4A8-4EBB-940D-9DD82D2B952A}" srcOrd="0" destOrd="0" presId="urn:microsoft.com/office/officeart/2005/8/layout/vList2"/>
    <dgm:cxn modelId="{57811315-B344-4E85-AEA6-2CD92478588A}" type="presOf" srcId="{AF5A5246-8CEF-4AF0-B413-83ACF0F691D9}" destId="{593CDCBB-095D-4C3B-8EDF-6E4A43FEDF16}" srcOrd="0" destOrd="0" presId="urn:microsoft.com/office/officeart/2005/8/layout/vList2"/>
    <dgm:cxn modelId="{0D20F662-9548-4C95-B186-67B4C292B5C1}" type="presOf" srcId="{DA54B5A8-20A2-4323-A0D2-BA27ED84DE38}" destId="{E7E1305E-3115-413B-A049-C11A640DC9DD}" srcOrd="0" destOrd="0" presId="urn:microsoft.com/office/officeart/2005/8/layout/vList2"/>
    <dgm:cxn modelId="{A7FFA822-122A-491C-AE17-EA512779321E}" type="presOf" srcId="{37F9FD22-3D0D-45E2-987A-D7EC5412634B}" destId="{21BFD88A-DF9C-4604-AAF6-A0F3B8F4C14A}" srcOrd="0" destOrd="0" presId="urn:microsoft.com/office/officeart/2005/8/layout/vList2"/>
    <dgm:cxn modelId="{C28D87E6-E225-453C-9A7A-9B18792C1F84}" srcId="{7AF97A36-0506-419C-9673-D9B458434F7D}" destId="{2EC2B5D2-0A60-41F6-89AC-934C71ABBD5A}" srcOrd="0" destOrd="0" parTransId="{6156FDE3-9CA0-4E76-87C6-3794A8CA88CA}" sibTransId="{736366BA-93B8-4125-93D0-E013552EE9CE}"/>
    <dgm:cxn modelId="{F2728ED6-0B02-44A6-AF72-B43EB3C254A0}" srcId="{73774A74-DEFA-4CC9-86DA-120C185AA4D7}" destId="{862D7D87-5EB2-48BA-8B6B-C7B01C79F4BF}" srcOrd="0" destOrd="0" parTransId="{B74B4D2C-9EA9-4E73-99F2-24442986B0A2}" sibTransId="{77CEFC40-F833-44BF-9D82-0963502949CE}"/>
    <dgm:cxn modelId="{B3C6FCEB-0AD6-4B38-807B-CD8B681F2B9C}" srcId="{F3B42BCC-70C4-4216-A152-18ACA02F2153}" destId="{37F9FD22-3D0D-45E2-987A-D7EC5412634B}" srcOrd="0" destOrd="0" parTransId="{AE2D326E-64E7-40E4-A97F-AF2CB475B3F6}" sibTransId="{7948469A-E61B-4ED1-B618-69DBC3F62351}"/>
    <dgm:cxn modelId="{D0A5D1DB-1A9E-46A7-98B1-4E7CF9280F9A}" type="presOf" srcId="{0BC1BA81-7C3A-4CDD-8344-DF712B85473B}" destId="{9F8E8FE5-291B-4FDB-B138-2273D54D063E}" srcOrd="0" destOrd="0" presId="urn:microsoft.com/office/officeart/2005/8/layout/vList2"/>
    <dgm:cxn modelId="{EFDB4CD8-C969-480C-A204-4F9064A9B510}" type="presOf" srcId="{548880D8-A951-4824-849F-C7FC2E35DDE5}" destId="{5F9E04DA-1A16-4844-958A-0773B4F2D846}" srcOrd="0" destOrd="0" presId="urn:microsoft.com/office/officeart/2005/8/layout/vList2"/>
    <dgm:cxn modelId="{9225AF7F-E748-4C77-A823-E7AF932F935D}" srcId="{7AF97A36-0506-419C-9673-D9B458434F7D}" destId="{961CDCB1-9F10-4A90-8C65-12268CC53556}" srcOrd="4" destOrd="0" parTransId="{2B5E250F-1F95-4B03-93F0-242FF362C654}" sibTransId="{7EBA4792-08E7-44DC-AE3E-FA6FA93BD605}"/>
    <dgm:cxn modelId="{ACB5FDA3-931A-489E-8FF4-2EA855BA8BAC}" srcId="{7AF97A36-0506-419C-9673-D9B458434F7D}" destId="{73774A74-DEFA-4CC9-86DA-120C185AA4D7}" srcOrd="2" destOrd="0" parTransId="{1B7051E7-6928-43AB-9F91-45721CDFCD3E}" sibTransId="{6BDCFFBB-E6F8-4E24-87A6-51E90FB3C184}"/>
    <dgm:cxn modelId="{F87B1B27-9B11-4E71-A652-83597D0D7F59}" srcId="{335EFE3C-F730-45E6-9079-C2C0F995B496}" destId="{DA54B5A8-20A2-4323-A0D2-BA27ED84DE38}" srcOrd="0" destOrd="0" parTransId="{C8FA9FF7-DFFA-4A89-9B24-012605412013}" sibTransId="{1046D084-3004-427B-922B-901BB607D47B}"/>
    <dgm:cxn modelId="{61C66D08-719D-4C58-BAEB-20320E715D17}" srcId="{7AF97A36-0506-419C-9673-D9B458434F7D}" destId="{335EFE3C-F730-45E6-9079-C2C0F995B496}" srcOrd="3" destOrd="0" parTransId="{6D3E290F-9397-4D70-992F-77473A22548B}" sibTransId="{7F2700ED-07AC-41DE-B499-8BF368048F07}"/>
    <dgm:cxn modelId="{57501E09-1AFF-4057-A05B-E00BBC2944D1}" srcId="{7AF97A36-0506-419C-9673-D9B458434F7D}" destId="{F3B42BCC-70C4-4216-A152-18ACA02F2153}" srcOrd="1" destOrd="0" parTransId="{26AFCB54-D329-4F56-BDBA-FB8DAD8B7EB0}" sibTransId="{3C72FC6B-1773-4782-9842-E1D737507935}"/>
    <dgm:cxn modelId="{122E2DCB-341E-4AC3-9958-FBCCB9D1323F}" srcId="{961CDCB1-9F10-4A90-8C65-12268CC53556}" destId="{1C614A5B-64CC-4521-81C5-0F174560D54B}" srcOrd="0" destOrd="0" parTransId="{075C941E-8EEE-457E-A72D-ACA7144469B7}" sibTransId="{E17FAB2F-8636-4240-AE03-0A2F3ECCFA38}"/>
    <dgm:cxn modelId="{1149B93B-2CD0-4D20-BC6B-02445FB5A950}" type="presOf" srcId="{F3B42BCC-70C4-4216-A152-18ACA02F2153}" destId="{3EDDAFC4-AEF1-4103-B61C-4FB207B8F8E1}" srcOrd="0" destOrd="0" presId="urn:microsoft.com/office/officeart/2005/8/layout/vList2"/>
    <dgm:cxn modelId="{45F29CCE-3115-4C5A-93C0-E888643AE152}" srcId="{7AF97A36-0506-419C-9673-D9B458434F7D}" destId="{0BC1BA81-7C3A-4CDD-8344-DF712B85473B}" srcOrd="5" destOrd="0" parTransId="{57B58203-8312-4581-B90D-36FF764ED8F8}" sibTransId="{F95CC5C2-5086-4564-BF0F-826436A09506}"/>
    <dgm:cxn modelId="{7CF416AA-8EEC-4BC8-9525-BBDB6B37F20C}" type="presParOf" srcId="{B59E9B56-30B9-412E-B557-416F0FC46B64}" destId="{61BDF1F4-C4A8-4EBB-940D-9DD82D2B952A}" srcOrd="0" destOrd="0" presId="urn:microsoft.com/office/officeart/2005/8/layout/vList2"/>
    <dgm:cxn modelId="{2FE03F29-AB86-4542-94AE-9DB7D48BB02A}" type="presParOf" srcId="{B59E9B56-30B9-412E-B557-416F0FC46B64}" destId="{593CDCBB-095D-4C3B-8EDF-6E4A43FEDF16}" srcOrd="1" destOrd="0" presId="urn:microsoft.com/office/officeart/2005/8/layout/vList2"/>
    <dgm:cxn modelId="{D3B9E63B-EBCA-42C1-A95D-FF53B79F8E0E}" type="presParOf" srcId="{B59E9B56-30B9-412E-B557-416F0FC46B64}" destId="{3EDDAFC4-AEF1-4103-B61C-4FB207B8F8E1}" srcOrd="2" destOrd="0" presId="urn:microsoft.com/office/officeart/2005/8/layout/vList2"/>
    <dgm:cxn modelId="{8CDF466F-B121-4A29-8001-4643A1300C49}" type="presParOf" srcId="{B59E9B56-30B9-412E-B557-416F0FC46B64}" destId="{21BFD88A-DF9C-4604-AAF6-A0F3B8F4C14A}" srcOrd="3" destOrd="0" presId="urn:microsoft.com/office/officeart/2005/8/layout/vList2"/>
    <dgm:cxn modelId="{A93C1E6F-C615-45AF-BABD-5DFF6625F370}" type="presParOf" srcId="{B59E9B56-30B9-412E-B557-416F0FC46B64}" destId="{99B8D202-57CD-480E-A70F-35F854937DF2}" srcOrd="4" destOrd="0" presId="urn:microsoft.com/office/officeart/2005/8/layout/vList2"/>
    <dgm:cxn modelId="{60295C2C-52C4-45E3-8274-17064FC7F7B9}" type="presParOf" srcId="{B59E9B56-30B9-412E-B557-416F0FC46B64}" destId="{6478CB42-8DA0-4939-B434-7D4095C6C81B}" srcOrd="5" destOrd="0" presId="urn:microsoft.com/office/officeart/2005/8/layout/vList2"/>
    <dgm:cxn modelId="{1815E8C3-B9FA-441D-B8E2-59C0E92E3D7C}" type="presParOf" srcId="{B59E9B56-30B9-412E-B557-416F0FC46B64}" destId="{0BAF1B01-6F17-4FE9-A20A-1752ACB9F703}" srcOrd="6" destOrd="0" presId="urn:microsoft.com/office/officeart/2005/8/layout/vList2"/>
    <dgm:cxn modelId="{97A0AF90-40A2-403E-BEC3-82E48C6A218A}" type="presParOf" srcId="{B59E9B56-30B9-412E-B557-416F0FC46B64}" destId="{E7E1305E-3115-413B-A049-C11A640DC9DD}" srcOrd="7" destOrd="0" presId="urn:microsoft.com/office/officeart/2005/8/layout/vList2"/>
    <dgm:cxn modelId="{A026A9CB-6375-46BF-A255-DF51D47F03E2}" type="presParOf" srcId="{B59E9B56-30B9-412E-B557-416F0FC46B64}" destId="{DD78DF7A-D06D-439F-B0F2-F2F93AE01B4D}" srcOrd="8" destOrd="0" presId="urn:microsoft.com/office/officeart/2005/8/layout/vList2"/>
    <dgm:cxn modelId="{7F329F9B-190B-43DC-853B-AC9FE1F89F25}" type="presParOf" srcId="{B59E9B56-30B9-412E-B557-416F0FC46B64}" destId="{C4085A05-AD03-49EC-B577-7866C5D10650}" srcOrd="9" destOrd="0" presId="urn:microsoft.com/office/officeart/2005/8/layout/vList2"/>
    <dgm:cxn modelId="{FB13F201-CBB9-4E76-98F1-58AC568780E9}" type="presParOf" srcId="{B59E9B56-30B9-412E-B557-416F0FC46B64}" destId="{9F8E8FE5-291B-4FDB-B138-2273D54D063E}" srcOrd="10" destOrd="0" presId="urn:microsoft.com/office/officeart/2005/8/layout/vList2"/>
    <dgm:cxn modelId="{9203A4C2-DD27-436F-8B58-0D7C69F5F9A3}" type="presParOf" srcId="{B59E9B56-30B9-412E-B557-416F0FC46B64}" destId="{5F9E04DA-1A16-4844-958A-0773B4F2D84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F00926-1DB6-459F-8256-8C5DAC28F57D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3DE5CF4-0965-42B7-A37C-64B432E32134}">
      <dgm:prSet phldrT="[Текст]"/>
      <dgm:spPr/>
      <dgm:t>
        <a:bodyPr/>
        <a:lstStyle/>
        <a:p>
          <a:r>
            <a:rPr lang="ru-RU" dirty="0" smtClean="0"/>
            <a:t>Стартовое собеседование со школьником и родителями</a:t>
          </a:r>
          <a:endParaRPr lang="ru-RU" dirty="0"/>
        </a:p>
      </dgm:t>
    </dgm:pt>
    <dgm:pt modelId="{494BCEB1-B486-4751-A9EC-F550983CD190}" type="parTrans" cxnId="{9F6CE077-43DB-4773-8A06-A7C156ABFEA3}">
      <dgm:prSet/>
      <dgm:spPr/>
      <dgm:t>
        <a:bodyPr/>
        <a:lstStyle/>
        <a:p>
          <a:endParaRPr lang="ru-RU"/>
        </a:p>
      </dgm:t>
    </dgm:pt>
    <dgm:pt modelId="{BB83027F-9BE8-4F9E-A4B6-AE7D72EBA308}" type="sibTrans" cxnId="{9F6CE077-43DB-4773-8A06-A7C156ABFEA3}">
      <dgm:prSet/>
      <dgm:spPr/>
      <dgm:t>
        <a:bodyPr/>
        <a:lstStyle/>
        <a:p>
          <a:endParaRPr lang="ru-RU"/>
        </a:p>
      </dgm:t>
    </dgm:pt>
    <dgm:pt modelId="{224612D3-553D-412A-9B84-2A910BF4C72D}">
      <dgm:prSet phldrT="[Текст]"/>
      <dgm:spPr/>
      <dgm:t>
        <a:bodyPr/>
        <a:lstStyle/>
        <a:p>
          <a:r>
            <a:rPr lang="ru-RU" dirty="0" smtClean="0"/>
            <a:t>Проведение тестирования</a:t>
          </a:r>
          <a:endParaRPr lang="ru-RU" dirty="0"/>
        </a:p>
      </dgm:t>
    </dgm:pt>
    <dgm:pt modelId="{9DC5DB1C-087C-4D3A-858B-4E8519A624E6}" type="parTrans" cxnId="{D871C58A-0563-4A2C-A5D0-9387C2C2CAF4}">
      <dgm:prSet/>
      <dgm:spPr/>
      <dgm:t>
        <a:bodyPr/>
        <a:lstStyle/>
        <a:p>
          <a:endParaRPr lang="ru-RU"/>
        </a:p>
      </dgm:t>
    </dgm:pt>
    <dgm:pt modelId="{9067EBB2-193E-4743-BBA9-465198C49C23}" type="sibTrans" cxnId="{D871C58A-0563-4A2C-A5D0-9387C2C2CAF4}">
      <dgm:prSet/>
      <dgm:spPr/>
      <dgm:t>
        <a:bodyPr/>
        <a:lstStyle/>
        <a:p>
          <a:endParaRPr lang="ru-RU"/>
        </a:p>
      </dgm:t>
    </dgm:pt>
    <dgm:pt modelId="{8FE64E57-D3D4-4465-806A-4831E5DD5BBD}">
      <dgm:prSet phldrT="[Текст]"/>
      <dgm:spPr/>
      <dgm:t>
        <a:bodyPr/>
        <a:lstStyle/>
        <a:p>
          <a:r>
            <a:rPr lang="ru-RU" dirty="0" smtClean="0"/>
            <a:t>Ознакомление с атласом профессий и составление индивидуального карьерного плана</a:t>
          </a:r>
          <a:endParaRPr lang="ru-RU" dirty="0"/>
        </a:p>
      </dgm:t>
    </dgm:pt>
    <dgm:pt modelId="{9E485C53-B809-470F-8DA3-97954A3F7CBB}" type="parTrans" cxnId="{E1351F44-0E41-4AB4-BF0A-E3811AC67041}">
      <dgm:prSet/>
      <dgm:spPr/>
    </dgm:pt>
    <dgm:pt modelId="{FE49215D-F11F-45E7-9F32-8CF5ECA21845}" type="sibTrans" cxnId="{E1351F44-0E41-4AB4-BF0A-E3811AC67041}">
      <dgm:prSet/>
      <dgm:spPr/>
    </dgm:pt>
    <dgm:pt modelId="{D0163F65-E65B-4FC1-B534-A610EA35E032}">
      <dgm:prSet phldrT="[Текст]"/>
      <dgm:spPr/>
      <dgm:t>
        <a:bodyPr/>
        <a:lstStyle/>
        <a:p>
          <a:r>
            <a:rPr lang="ru-RU" dirty="0" smtClean="0"/>
            <a:t>Участие в активностях ГУУ</a:t>
          </a:r>
          <a:endParaRPr lang="ru-RU" dirty="0"/>
        </a:p>
      </dgm:t>
    </dgm:pt>
    <dgm:pt modelId="{F3C4794F-9219-4495-8C71-B188B0B0BF11}" type="parTrans" cxnId="{A8781018-2B22-450A-AB75-70C49F7A1C40}">
      <dgm:prSet/>
      <dgm:spPr/>
    </dgm:pt>
    <dgm:pt modelId="{8B5EBE4E-8EEC-4933-98D8-C6A45C36C1E5}" type="sibTrans" cxnId="{A8781018-2B22-450A-AB75-70C49F7A1C40}">
      <dgm:prSet/>
      <dgm:spPr/>
    </dgm:pt>
    <dgm:pt modelId="{E31DD5F6-70AC-43BD-9D86-4775AC4F8165}">
      <dgm:prSet phldrT="[Текст]"/>
      <dgm:spPr/>
      <dgm:t>
        <a:bodyPr/>
        <a:lstStyle/>
        <a:p>
          <a:r>
            <a:rPr lang="ru-RU" dirty="0" smtClean="0"/>
            <a:t>Обучение в ГУУ</a:t>
          </a:r>
          <a:endParaRPr lang="ru-RU" dirty="0"/>
        </a:p>
      </dgm:t>
    </dgm:pt>
    <dgm:pt modelId="{1BD72ED8-F89C-46EF-8331-81C5A63D8EC5}" type="parTrans" cxnId="{7367FF0E-225D-4636-97CC-18E402C5A009}">
      <dgm:prSet/>
      <dgm:spPr/>
    </dgm:pt>
    <dgm:pt modelId="{DD254DBB-94C3-40D9-BE07-1D5E72660368}" type="sibTrans" cxnId="{7367FF0E-225D-4636-97CC-18E402C5A009}">
      <dgm:prSet/>
      <dgm:spPr/>
    </dgm:pt>
    <dgm:pt modelId="{925858EE-2950-413A-A986-2C1832B84D9D}">
      <dgm:prSet phldrT="[Текст]"/>
      <dgm:spPr/>
      <dgm:t>
        <a:bodyPr/>
        <a:lstStyle/>
        <a:p>
          <a:r>
            <a:rPr lang="ru-RU" dirty="0" smtClean="0"/>
            <a:t>Стажировки, практики, проектная работа</a:t>
          </a:r>
          <a:endParaRPr lang="ru-RU" dirty="0"/>
        </a:p>
      </dgm:t>
    </dgm:pt>
    <dgm:pt modelId="{0C53EA12-F690-4129-AADA-E7B36107C6D2}" type="parTrans" cxnId="{BE252381-51E3-49EC-B532-2DBE4D70A2A4}">
      <dgm:prSet/>
      <dgm:spPr/>
    </dgm:pt>
    <dgm:pt modelId="{8E84E7A9-E523-4A6D-8A8B-E446E9F6C100}" type="sibTrans" cxnId="{BE252381-51E3-49EC-B532-2DBE4D70A2A4}">
      <dgm:prSet/>
      <dgm:spPr/>
    </dgm:pt>
    <dgm:pt modelId="{0978D5F0-65AF-41F7-A870-AA1ADD0C7672}">
      <dgm:prSet phldrT="[Текст]"/>
      <dgm:spPr/>
      <dgm:t>
        <a:bodyPr/>
        <a:lstStyle/>
        <a:p>
          <a:r>
            <a:rPr lang="ru-RU" dirty="0" smtClean="0"/>
            <a:t>Трудоустройство</a:t>
          </a:r>
          <a:endParaRPr lang="ru-RU" dirty="0"/>
        </a:p>
      </dgm:t>
    </dgm:pt>
    <dgm:pt modelId="{57F4FA90-BCFB-43B8-9B4C-0ECDC2CFD80F}" type="parTrans" cxnId="{AE884217-4C63-4C88-8D4E-6EB6EF709D10}">
      <dgm:prSet/>
      <dgm:spPr/>
    </dgm:pt>
    <dgm:pt modelId="{72BB2AC5-DFCC-4983-812F-61F60C232054}" type="sibTrans" cxnId="{AE884217-4C63-4C88-8D4E-6EB6EF709D10}">
      <dgm:prSet/>
      <dgm:spPr/>
    </dgm:pt>
    <dgm:pt modelId="{8D4CE92D-3369-445B-979C-0BFB3089138C}" type="pres">
      <dgm:prSet presAssocID="{9BF00926-1DB6-459F-8256-8C5DAC28F57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73CF7C-C033-45B1-9FD7-9C6AE7FDB927}" type="pres">
      <dgm:prSet presAssocID="{9BF00926-1DB6-459F-8256-8C5DAC28F57D}" presName="arrow" presStyleLbl="bgShp" presStyleIdx="0" presStyleCnt="1"/>
      <dgm:spPr/>
    </dgm:pt>
    <dgm:pt modelId="{9594B21A-CE2C-4E14-B58D-64CC267DA910}" type="pres">
      <dgm:prSet presAssocID="{9BF00926-1DB6-459F-8256-8C5DAC28F57D}" presName="linearProcess" presStyleCnt="0"/>
      <dgm:spPr/>
    </dgm:pt>
    <dgm:pt modelId="{942A2EBD-765F-443E-A7BE-B91348A209D3}" type="pres">
      <dgm:prSet presAssocID="{D3DE5CF4-0965-42B7-A37C-64B432E32134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C9B5D-7E6F-404F-AA9C-CB58D0B745ED}" type="pres">
      <dgm:prSet presAssocID="{BB83027F-9BE8-4F9E-A4B6-AE7D72EBA308}" presName="sibTrans" presStyleCnt="0"/>
      <dgm:spPr/>
    </dgm:pt>
    <dgm:pt modelId="{7A92AEFF-6263-4006-A8F4-E6DD0761958E}" type="pres">
      <dgm:prSet presAssocID="{224612D3-553D-412A-9B84-2A910BF4C72D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AA9D5-E33D-4BAE-A505-4864D8345D14}" type="pres">
      <dgm:prSet presAssocID="{9067EBB2-193E-4743-BBA9-465198C49C23}" presName="sibTrans" presStyleCnt="0"/>
      <dgm:spPr/>
    </dgm:pt>
    <dgm:pt modelId="{B8A76A1C-E3F6-4FF3-99D7-5B416DFDFCF8}" type="pres">
      <dgm:prSet presAssocID="{8FE64E57-D3D4-4465-806A-4831E5DD5BBD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FEA8C-7574-40DC-8870-76FC9829FD85}" type="pres">
      <dgm:prSet presAssocID="{FE49215D-F11F-45E7-9F32-8CF5ECA21845}" presName="sibTrans" presStyleCnt="0"/>
      <dgm:spPr/>
    </dgm:pt>
    <dgm:pt modelId="{D3A9DF9D-0361-4DFA-88D6-6DC247A65EF2}" type="pres">
      <dgm:prSet presAssocID="{D0163F65-E65B-4FC1-B534-A610EA35E032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DD4F7-82FB-496A-BFA8-A4C07CDA97BB}" type="pres">
      <dgm:prSet presAssocID="{8B5EBE4E-8EEC-4933-98D8-C6A45C36C1E5}" presName="sibTrans" presStyleCnt="0"/>
      <dgm:spPr/>
    </dgm:pt>
    <dgm:pt modelId="{AF8041E6-BCDB-4385-9A48-80FCF63E7D91}" type="pres">
      <dgm:prSet presAssocID="{E31DD5F6-70AC-43BD-9D86-4775AC4F8165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FD696-D370-43A4-B6E0-5FDAB7E5E158}" type="pres">
      <dgm:prSet presAssocID="{DD254DBB-94C3-40D9-BE07-1D5E72660368}" presName="sibTrans" presStyleCnt="0"/>
      <dgm:spPr/>
    </dgm:pt>
    <dgm:pt modelId="{55015EE6-86EA-4DB8-9D23-D4439E0ED16A}" type="pres">
      <dgm:prSet presAssocID="{925858EE-2950-413A-A986-2C1832B84D9D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C9409-0C29-4656-84FF-AD46548E6377}" type="pres">
      <dgm:prSet presAssocID="{8E84E7A9-E523-4A6D-8A8B-E446E9F6C100}" presName="sibTrans" presStyleCnt="0"/>
      <dgm:spPr/>
    </dgm:pt>
    <dgm:pt modelId="{EDEA1008-51DF-4712-BA4B-BF2DAE8B8502}" type="pres">
      <dgm:prSet presAssocID="{0978D5F0-65AF-41F7-A870-AA1ADD0C7672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F80E1D-8EE3-4FF6-BCD5-AE6176CA36A6}" type="presOf" srcId="{D0163F65-E65B-4FC1-B534-A610EA35E032}" destId="{D3A9DF9D-0361-4DFA-88D6-6DC247A65EF2}" srcOrd="0" destOrd="0" presId="urn:microsoft.com/office/officeart/2005/8/layout/hProcess9"/>
    <dgm:cxn modelId="{A0848C5D-139D-4E7B-90BC-88A58E1647B1}" type="presOf" srcId="{E31DD5F6-70AC-43BD-9D86-4775AC4F8165}" destId="{AF8041E6-BCDB-4385-9A48-80FCF63E7D91}" srcOrd="0" destOrd="0" presId="urn:microsoft.com/office/officeart/2005/8/layout/hProcess9"/>
    <dgm:cxn modelId="{E1351F44-0E41-4AB4-BF0A-E3811AC67041}" srcId="{9BF00926-1DB6-459F-8256-8C5DAC28F57D}" destId="{8FE64E57-D3D4-4465-806A-4831E5DD5BBD}" srcOrd="2" destOrd="0" parTransId="{9E485C53-B809-470F-8DA3-97954A3F7CBB}" sibTransId="{FE49215D-F11F-45E7-9F32-8CF5ECA21845}"/>
    <dgm:cxn modelId="{66DB8CBC-A9E4-49CF-81DA-0C71DFAD052A}" type="presOf" srcId="{8FE64E57-D3D4-4465-806A-4831E5DD5BBD}" destId="{B8A76A1C-E3F6-4FF3-99D7-5B416DFDFCF8}" srcOrd="0" destOrd="0" presId="urn:microsoft.com/office/officeart/2005/8/layout/hProcess9"/>
    <dgm:cxn modelId="{95DAD774-7E7B-496A-9C80-E24F4FF38C75}" type="presOf" srcId="{0978D5F0-65AF-41F7-A870-AA1ADD0C7672}" destId="{EDEA1008-51DF-4712-BA4B-BF2DAE8B8502}" srcOrd="0" destOrd="0" presId="urn:microsoft.com/office/officeart/2005/8/layout/hProcess9"/>
    <dgm:cxn modelId="{D871C58A-0563-4A2C-A5D0-9387C2C2CAF4}" srcId="{9BF00926-1DB6-459F-8256-8C5DAC28F57D}" destId="{224612D3-553D-412A-9B84-2A910BF4C72D}" srcOrd="1" destOrd="0" parTransId="{9DC5DB1C-087C-4D3A-858B-4E8519A624E6}" sibTransId="{9067EBB2-193E-4743-BBA9-465198C49C23}"/>
    <dgm:cxn modelId="{2D1041B9-D62C-4F77-8D64-10F25A6C0F9E}" type="presOf" srcId="{925858EE-2950-413A-A986-2C1832B84D9D}" destId="{55015EE6-86EA-4DB8-9D23-D4439E0ED16A}" srcOrd="0" destOrd="0" presId="urn:microsoft.com/office/officeart/2005/8/layout/hProcess9"/>
    <dgm:cxn modelId="{BE252381-51E3-49EC-B532-2DBE4D70A2A4}" srcId="{9BF00926-1DB6-459F-8256-8C5DAC28F57D}" destId="{925858EE-2950-413A-A986-2C1832B84D9D}" srcOrd="5" destOrd="0" parTransId="{0C53EA12-F690-4129-AADA-E7B36107C6D2}" sibTransId="{8E84E7A9-E523-4A6D-8A8B-E446E9F6C100}"/>
    <dgm:cxn modelId="{6626AF5B-3C86-4A97-909B-8085364FF09D}" type="presOf" srcId="{9BF00926-1DB6-459F-8256-8C5DAC28F57D}" destId="{8D4CE92D-3369-445B-979C-0BFB3089138C}" srcOrd="0" destOrd="0" presId="urn:microsoft.com/office/officeart/2005/8/layout/hProcess9"/>
    <dgm:cxn modelId="{E6B62609-35AA-49D7-AA86-8C5DF312F611}" type="presOf" srcId="{224612D3-553D-412A-9B84-2A910BF4C72D}" destId="{7A92AEFF-6263-4006-A8F4-E6DD0761958E}" srcOrd="0" destOrd="0" presId="urn:microsoft.com/office/officeart/2005/8/layout/hProcess9"/>
    <dgm:cxn modelId="{B9EE8809-F55E-4EFD-839F-CBE624B5AE06}" type="presOf" srcId="{D3DE5CF4-0965-42B7-A37C-64B432E32134}" destId="{942A2EBD-765F-443E-A7BE-B91348A209D3}" srcOrd="0" destOrd="0" presId="urn:microsoft.com/office/officeart/2005/8/layout/hProcess9"/>
    <dgm:cxn modelId="{7367FF0E-225D-4636-97CC-18E402C5A009}" srcId="{9BF00926-1DB6-459F-8256-8C5DAC28F57D}" destId="{E31DD5F6-70AC-43BD-9D86-4775AC4F8165}" srcOrd="4" destOrd="0" parTransId="{1BD72ED8-F89C-46EF-8331-81C5A63D8EC5}" sibTransId="{DD254DBB-94C3-40D9-BE07-1D5E72660368}"/>
    <dgm:cxn modelId="{A8781018-2B22-450A-AB75-70C49F7A1C40}" srcId="{9BF00926-1DB6-459F-8256-8C5DAC28F57D}" destId="{D0163F65-E65B-4FC1-B534-A610EA35E032}" srcOrd="3" destOrd="0" parTransId="{F3C4794F-9219-4495-8C71-B188B0B0BF11}" sibTransId="{8B5EBE4E-8EEC-4933-98D8-C6A45C36C1E5}"/>
    <dgm:cxn modelId="{AE884217-4C63-4C88-8D4E-6EB6EF709D10}" srcId="{9BF00926-1DB6-459F-8256-8C5DAC28F57D}" destId="{0978D5F0-65AF-41F7-A870-AA1ADD0C7672}" srcOrd="6" destOrd="0" parTransId="{57F4FA90-BCFB-43B8-9B4C-0ECDC2CFD80F}" sibTransId="{72BB2AC5-DFCC-4983-812F-61F60C232054}"/>
    <dgm:cxn modelId="{9F6CE077-43DB-4773-8A06-A7C156ABFEA3}" srcId="{9BF00926-1DB6-459F-8256-8C5DAC28F57D}" destId="{D3DE5CF4-0965-42B7-A37C-64B432E32134}" srcOrd="0" destOrd="0" parTransId="{494BCEB1-B486-4751-A9EC-F550983CD190}" sibTransId="{BB83027F-9BE8-4F9E-A4B6-AE7D72EBA308}"/>
    <dgm:cxn modelId="{41DA8C99-DEB5-47C5-8869-5A599257FFAC}" type="presParOf" srcId="{8D4CE92D-3369-445B-979C-0BFB3089138C}" destId="{BD73CF7C-C033-45B1-9FD7-9C6AE7FDB927}" srcOrd="0" destOrd="0" presId="urn:microsoft.com/office/officeart/2005/8/layout/hProcess9"/>
    <dgm:cxn modelId="{79C1D9CA-5477-498D-A44E-E5D98C1C2FE1}" type="presParOf" srcId="{8D4CE92D-3369-445B-979C-0BFB3089138C}" destId="{9594B21A-CE2C-4E14-B58D-64CC267DA910}" srcOrd="1" destOrd="0" presId="urn:microsoft.com/office/officeart/2005/8/layout/hProcess9"/>
    <dgm:cxn modelId="{2B38F140-2457-407E-9F2C-38547FC94638}" type="presParOf" srcId="{9594B21A-CE2C-4E14-B58D-64CC267DA910}" destId="{942A2EBD-765F-443E-A7BE-B91348A209D3}" srcOrd="0" destOrd="0" presId="urn:microsoft.com/office/officeart/2005/8/layout/hProcess9"/>
    <dgm:cxn modelId="{76BF2F03-2ED7-4456-BE86-801211924A8E}" type="presParOf" srcId="{9594B21A-CE2C-4E14-B58D-64CC267DA910}" destId="{7DEC9B5D-7E6F-404F-AA9C-CB58D0B745ED}" srcOrd="1" destOrd="0" presId="urn:microsoft.com/office/officeart/2005/8/layout/hProcess9"/>
    <dgm:cxn modelId="{0B89B3CD-E929-400E-9412-8D40F73F3E52}" type="presParOf" srcId="{9594B21A-CE2C-4E14-B58D-64CC267DA910}" destId="{7A92AEFF-6263-4006-A8F4-E6DD0761958E}" srcOrd="2" destOrd="0" presId="urn:microsoft.com/office/officeart/2005/8/layout/hProcess9"/>
    <dgm:cxn modelId="{A7E37D22-DDEC-4637-90B9-B16FD270FEEC}" type="presParOf" srcId="{9594B21A-CE2C-4E14-B58D-64CC267DA910}" destId="{E0FAA9D5-E33D-4BAE-A505-4864D8345D14}" srcOrd="3" destOrd="0" presId="urn:microsoft.com/office/officeart/2005/8/layout/hProcess9"/>
    <dgm:cxn modelId="{6792444D-194E-4E46-8A83-E8E1C7D5E7C5}" type="presParOf" srcId="{9594B21A-CE2C-4E14-B58D-64CC267DA910}" destId="{B8A76A1C-E3F6-4FF3-99D7-5B416DFDFCF8}" srcOrd="4" destOrd="0" presId="urn:microsoft.com/office/officeart/2005/8/layout/hProcess9"/>
    <dgm:cxn modelId="{D2C80970-D733-458F-9664-BC8AEB45D585}" type="presParOf" srcId="{9594B21A-CE2C-4E14-B58D-64CC267DA910}" destId="{7FEFEA8C-7574-40DC-8870-76FC9829FD85}" srcOrd="5" destOrd="0" presId="urn:microsoft.com/office/officeart/2005/8/layout/hProcess9"/>
    <dgm:cxn modelId="{6098915D-0897-414C-A584-5EE5969E5AA0}" type="presParOf" srcId="{9594B21A-CE2C-4E14-B58D-64CC267DA910}" destId="{D3A9DF9D-0361-4DFA-88D6-6DC247A65EF2}" srcOrd="6" destOrd="0" presId="urn:microsoft.com/office/officeart/2005/8/layout/hProcess9"/>
    <dgm:cxn modelId="{CB2AAA06-B662-48FB-81B6-D38E4E4275A0}" type="presParOf" srcId="{9594B21A-CE2C-4E14-B58D-64CC267DA910}" destId="{EE1DD4F7-82FB-496A-BFA8-A4C07CDA97BB}" srcOrd="7" destOrd="0" presId="urn:microsoft.com/office/officeart/2005/8/layout/hProcess9"/>
    <dgm:cxn modelId="{31D8A34E-5B01-4A21-81C9-D9C4EFB19FEF}" type="presParOf" srcId="{9594B21A-CE2C-4E14-B58D-64CC267DA910}" destId="{AF8041E6-BCDB-4385-9A48-80FCF63E7D91}" srcOrd="8" destOrd="0" presId="urn:microsoft.com/office/officeart/2005/8/layout/hProcess9"/>
    <dgm:cxn modelId="{0FDB3726-B774-4A0A-A454-4D61E9128441}" type="presParOf" srcId="{9594B21A-CE2C-4E14-B58D-64CC267DA910}" destId="{6DBFD696-D370-43A4-B6E0-5FDAB7E5E158}" srcOrd="9" destOrd="0" presId="urn:microsoft.com/office/officeart/2005/8/layout/hProcess9"/>
    <dgm:cxn modelId="{B4EDAD4C-E0AD-42DA-8B32-8AFBCF38090F}" type="presParOf" srcId="{9594B21A-CE2C-4E14-B58D-64CC267DA910}" destId="{55015EE6-86EA-4DB8-9D23-D4439E0ED16A}" srcOrd="10" destOrd="0" presId="urn:microsoft.com/office/officeart/2005/8/layout/hProcess9"/>
    <dgm:cxn modelId="{8AF4CCC1-761A-4A16-80C0-D4358D31E78D}" type="presParOf" srcId="{9594B21A-CE2C-4E14-B58D-64CC267DA910}" destId="{68BC9409-0C29-4656-84FF-AD46548E6377}" srcOrd="11" destOrd="0" presId="urn:microsoft.com/office/officeart/2005/8/layout/hProcess9"/>
    <dgm:cxn modelId="{FE147165-8F30-45C1-BE5F-110BC77790DF}" type="presParOf" srcId="{9594B21A-CE2C-4E14-B58D-64CC267DA910}" destId="{EDEA1008-51DF-4712-BA4B-BF2DAE8B8502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1E2AF1-EF5F-4F32-A861-665431E2249B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96ACA8-6676-4D8A-946C-1F2CD3EF3FCA}">
      <dgm:prSet phldrT="[Текст]" custT="1"/>
      <dgm:spPr/>
      <dgm:t>
        <a:bodyPr/>
        <a:lstStyle/>
        <a:p>
          <a:r>
            <a:rPr lang="ru-RU" sz="2400" b="1" dirty="0" smtClean="0"/>
            <a:t>Управление автомобильным бизнесом</a:t>
          </a:r>
          <a:endParaRPr lang="ru-RU" sz="2400" dirty="0"/>
        </a:p>
      </dgm:t>
    </dgm:pt>
    <dgm:pt modelId="{19B0EB45-CF7E-4E83-B033-4DFFF18C807D}" type="parTrans" cxnId="{DC188408-6077-48A4-8BBC-12B6B81EC707}">
      <dgm:prSet/>
      <dgm:spPr/>
      <dgm:t>
        <a:bodyPr/>
        <a:lstStyle/>
        <a:p>
          <a:endParaRPr lang="ru-RU"/>
        </a:p>
      </dgm:t>
    </dgm:pt>
    <dgm:pt modelId="{BB259062-B991-4D3E-8B12-9A710E74CFCF}" type="sibTrans" cxnId="{DC188408-6077-48A4-8BBC-12B6B81EC707}">
      <dgm:prSet/>
      <dgm:spPr/>
      <dgm:t>
        <a:bodyPr/>
        <a:lstStyle/>
        <a:p>
          <a:endParaRPr lang="ru-RU"/>
        </a:p>
      </dgm:t>
    </dgm:pt>
    <dgm:pt modelId="{86C19F0C-CCC8-4AC0-A324-986CF471675A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Транспортная логистика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- Грузовые автомобильные перевозки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- </a:t>
          </a:r>
          <a:r>
            <a:rPr lang="ru-RU" sz="1800" dirty="0" err="1" smtClean="0"/>
            <a:t>Мувинговые</a:t>
          </a:r>
          <a:r>
            <a:rPr lang="ru-RU" sz="1800" dirty="0" smtClean="0"/>
            <a:t> сервисы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- Диспетчеризация</a:t>
          </a:r>
          <a:endParaRPr lang="ru-RU" sz="1800" dirty="0"/>
        </a:p>
      </dgm:t>
    </dgm:pt>
    <dgm:pt modelId="{6761F444-3E58-4806-B169-01ABA542D1DA}" type="parTrans" cxnId="{0F9CEBED-ADC9-47B3-A6BE-1DCB574087D3}">
      <dgm:prSet/>
      <dgm:spPr/>
      <dgm:t>
        <a:bodyPr/>
        <a:lstStyle/>
        <a:p>
          <a:endParaRPr lang="ru-RU"/>
        </a:p>
      </dgm:t>
    </dgm:pt>
    <dgm:pt modelId="{8798DFC7-FCE8-4EC4-A227-2BA2046B8EEE}" type="sibTrans" cxnId="{0F9CEBED-ADC9-47B3-A6BE-1DCB574087D3}">
      <dgm:prSet/>
      <dgm:spPr/>
      <dgm:t>
        <a:bodyPr/>
        <a:lstStyle/>
        <a:p>
          <a:endParaRPr lang="ru-RU"/>
        </a:p>
      </dgm:t>
    </dgm:pt>
    <dgm:pt modelId="{CD41B4D4-8C03-4AD4-A227-F7A2E7DBB961}">
      <dgm:prSet phldrT="[Текст]" custT="1"/>
      <dgm:spPr/>
      <dgm:t>
        <a:bodyPr/>
        <a:lstStyle/>
        <a:p>
          <a:pPr algn="ctr"/>
          <a:r>
            <a:rPr lang="en-US" sz="2400" b="1" dirty="0" smtClean="0"/>
            <a:t>MAAS</a:t>
          </a:r>
          <a:endParaRPr lang="ru-RU" sz="2400" b="1" dirty="0" smtClean="0"/>
        </a:p>
        <a:p>
          <a:pPr algn="l"/>
          <a:r>
            <a:rPr lang="ru-RU" sz="1800" b="0" dirty="0" smtClean="0"/>
            <a:t>- Пассажирские перевозки</a:t>
          </a:r>
        </a:p>
        <a:p>
          <a:pPr algn="l"/>
          <a:r>
            <a:rPr lang="ru-RU" sz="1800" b="0" dirty="0" smtClean="0"/>
            <a:t>- Сервисы умной мобильности</a:t>
          </a:r>
        </a:p>
        <a:p>
          <a:pPr algn="l"/>
          <a:r>
            <a:rPr lang="ru-RU" sz="1800" b="0" dirty="0" smtClean="0"/>
            <a:t>- Такси</a:t>
          </a:r>
        </a:p>
        <a:p>
          <a:pPr algn="l"/>
          <a:r>
            <a:rPr lang="ru-RU" sz="1800" b="0" dirty="0" smtClean="0"/>
            <a:t>- Каршеринг, </a:t>
          </a:r>
          <a:r>
            <a:rPr lang="ru-RU" sz="1800" b="0" dirty="0" err="1" smtClean="0"/>
            <a:t>карпулинг</a:t>
          </a:r>
          <a:endParaRPr lang="ru-RU" sz="1800" b="0" dirty="0"/>
        </a:p>
      </dgm:t>
    </dgm:pt>
    <dgm:pt modelId="{CCA7302D-4DC1-4914-899D-A62ADB717ADD}" type="parTrans" cxnId="{01AF99EA-6323-49AE-9B41-FA2E255531CC}">
      <dgm:prSet/>
      <dgm:spPr/>
      <dgm:t>
        <a:bodyPr/>
        <a:lstStyle/>
        <a:p>
          <a:endParaRPr lang="ru-RU"/>
        </a:p>
      </dgm:t>
    </dgm:pt>
    <dgm:pt modelId="{0B03553B-51B7-4284-95FB-5F256D550F3E}" type="sibTrans" cxnId="{01AF99EA-6323-49AE-9B41-FA2E255531CC}">
      <dgm:prSet/>
      <dgm:spPr/>
      <dgm:t>
        <a:bodyPr/>
        <a:lstStyle/>
        <a:p>
          <a:endParaRPr lang="ru-RU"/>
        </a:p>
      </dgm:t>
    </dgm:pt>
    <dgm:pt modelId="{F084C896-2449-4F55-A457-036EBE63A98B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Государственный сектор</a:t>
          </a:r>
        </a:p>
        <a:p>
          <a:pPr algn="l"/>
          <a:r>
            <a:rPr lang="ru-RU" sz="1800" b="0" dirty="0" smtClean="0"/>
            <a:t>- Транспортный надзор</a:t>
          </a:r>
        </a:p>
        <a:p>
          <a:pPr algn="l"/>
          <a:r>
            <a:rPr lang="ru-RU" sz="1800" b="0" dirty="0" smtClean="0"/>
            <a:t>- Эвакуация автомобилей</a:t>
          </a:r>
        </a:p>
        <a:p>
          <a:pPr algn="l"/>
          <a:r>
            <a:rPr lang="ru-RU" sz="1800" b="0" dirty="0" smtClean="0"/>
            <a:t>- Перевозка опасных грузов</a:t>
          </a:r>
        </a:p>
        <a:p>
          <a:pPr algn="l"/>
          <a:r>
            <a:rPr lang="ru-RU" sz="1800" b="0" dirty="0" smtClean="0"/>
            <a:t>-Организация парковочного пространства</a:t>
          </a:r>
        </a:p>
        <a:p>
          <a:pPr algn="l"/>
          <a:endParaRPr lang="ru-RU" sz="1800" b="0" dirty="0" smtClean="0"/>
        </a:p>
      </dgm:t>
    </dgm:pt>
    <dgm:pt modelId="{1F63D378-F069-435F-92E1-CA6D09E45434}" type="parTrans" cxnId="{6216FA69-9A64-4325-96F0-EC6F6D085990}">
      <dgm:prSet/>
      <dgm:spPr/>
      <dgm:t>
        <a:bodyPr/>
        <a:lstStyle/>
        <a:p>
          <a:endParaRPr lang="ru-RU"/>
        </a:p>
      </dgm:t>
    </dgm:pt>
    <dgm:pt modelId="{42CA420F-1B9E-4CA2-AC44-9E8148977068}" type="sibTrans" cxnId="{6216FA69-9A64-4325-96F0-EC6F6D085990}">
      <dgm:prSet/>
      <dgm:spPr/>
      <dgm:t>
        <a:bodyPr/>
        <a:lstStyle/>
        <a:p>
          <a:endParaRPr lang="ru-RU"/>
        </a:p>
      </dgm:t>
    </dgm:pt>
    <dgm:pt modelId="{461255E5-71E0-4AEC-8997-A9DCE4D64C76}">
      <dgm:prSet phldrT="[Текст]"/>
      <dgm:spPr/>
      <dgm:t>
        <a:bodyPr/>
        <a:lstStyle/>
        <a:p>
          <a:endParaRPr lang="ru-RU" dirty="0"/>
        </a:p>
      </dgm:t>
    </dgm:pt>
    <dgm:pt modelId="{957D9252-CBD2-45FA-A7AA-C9B2B153C583}" type="parTrans" cxnId="{34BD23D9-E657-4B5A-89BC-1D32C996B347}">
      <dgm:prSet/>
      <dgm:spPr/>
      <dgm:t>
        <a:bodyPr/>
        <a:lstStyle/>
        <a:p>
          <a:endParaRPr lang="ru-RU"/>
        </a:p>
      </dgm:t>
    </dgm:pt>
    <dgm:pt modelId="{5C9B9649-FF58-4557-B1AF-360FA22AB5A6}" type="sibTrans" cxnId="{34BD23D9-E657-4B5A-89BC-1D32C996B347}">
      <dgm:prSet/>
      <dgm:spPr/>
      <dgm:t>
        <a:bodyPr/>
        <a:lstStyle/>
        <a:p>
          <a:endParaRPr lang="ru-RU"/>
        </a:p>
      </dgm:t>
    </dgm:pt>
    <dgm:pt modelId="{1EE6B32C-A773-49A1-AEE0-1BDC8E0BDC72}">
      <dgm:prSet/>
      <dgm:spPr/>
      <dgm:t>
        <a:bodyPr/>
        <a:lstStyle/>
        <a:p>
          <a:endParaRPr lang="ru-RU" dirty="0"/>
        </a:p>
      </dgm:t>
    </dgm:pt>
    <dgm:pt modelId="{408295C9-F28A-4A29-98B5-0C450107B6CA}" type="parTrans" cxnId="{F0217BE5-4CB6-4F12-B8A3-949A3B51E0D5}">
      <dgm:prSet/>
      <dgm:spPr/>
      <dgm:t>
        <a:bodyPr/>
        <a:lstStyle/>
        <a:p>
          <a:endParaRPr lang="ru-RU"/>
        </a:p>
      </dgm:t>
    </dgm:pt>
    <dgm:pt modelId="{65780147-C88E-446C-BFFD-55CF63D305C3}" type="sibTrans" cxnId="{F0217BE5-4CB6-4F12-B8A3-949A3B51E0D5}">
      <dgm:prSet/>
      <dgm:spPr/>
      <dgm:t>
        <a:bodyPr/>
        <a:lstStyle/>
        <a:p>
          <a:endParaRPr lang="ru-RU"/>
        </a:p>
      </dgm:t>
    </dgm:pt>
    <dgm:pt modelId="{6E908E4C-73FD-49AD-BE2C-DB68ADE23F79}">
      <dgm:prSet custT="1"/>
      <dgm:spPr/>
      <dgm:t>
        <a:bodyPr/>
        <a:lstStyle/>
        <a:p>
          <a:pPr algn="ctr"/>
          <a:r>
            <a:rPr lang="ru-RU" sz="2400" b="1" dirty="0" smtClean="0"/>
            <a:t>Автобизнес</a:t>
          </a:r>
        </a:p>
        <a:p>
          <a:pPr algn="l"/>
          <a:r>
            <a:rPr lang="ru-RU" sz="1400" b="0" dirty="0" smtClean="0"/>
            <a:t>- Продажа автомобилей и комплектующих</a:t>
          </a:r>
        </a:p>
        <a:p>
          <a:pPr algn="l"/>
          <a:r>
            <a:rPr lang="ru-RU" sz="1400" b="0" dirty="0" smtClean="0"/>
            <a:t>- Организация автошколы</a:t>
          </a:r>
        </a:p>
        <a:p>
          <a:pPr algn="l"/>
          <a:r>
            <a:rPr lang="ru-RU" sz="1400" b="0" dirty="0" smtClean="0"/>
            <a:t>-Лизинг</a:t>
          </a:r>
        </a:p>
        <a:p>
          <a:pPr algn="l"/>
          <a:r>
            <a:rPr lang="ru-RU" sz="1400" b="0" dirty="0" smtClean="0"/>
            <a:t>-Аренда автомобилей             </a:t>
          </a:r>
        </a:p>
        <a:p>
          <a:pPr algn="l"/>
          <a:r>
            <a:rPr lang="ru-RU" sz="1400" b="0" dirty="0" smtClean="0"/>
            <a:t>- Тюнинг, </a:t>
          </a:r>
          <a:r>
            <a:rPr lang="ru-RU" sz="1400" b="0" dirty="0" err="1" smtClean="0"/>
            <a:t>автоподбор</a:t>
          </a:r>
          <a:r>
            <a:rPr lang="ru-RU" sz="1400" b="0" dirty="0" smtClean="0"/>
            <a:t>, </a:t>
          </a:r>
          <a:r>
            <a:rPr lang="ru-RU" sz="1400" b="0" dirty="0" err="1" smtClean="0"/>
            <a:t>классифайды</a:t>
          </a:r>
          <a:endParaRPr lang="ru-RU" sz="1400" b="0" dirty="0"/>
        </a:p>
      </dgm:t>
    </dgm:pt>
    <dgm:pt modelId="{3059BA68-CB49-4A67-900C-CA274DDCF64F}" type="parTrans" cxnId="{0B46A153-DFA5-4BD7-8974-D4EFCF9D2552}">
      <dgm:prSet/>
      <dgm:spPr/>
      <dgm:t>
        <a:bodyPr/>
        <a:lstStyle/>
        <a:p>
          <a:endParaRPr lang="ru-RU"/>
        </a:p>
      </dgm:t>
    </dgm:pt>
    <dgm:pt modelId="{A9628F7E-0337-43FC-B729-0CCC033C5320}" type="sibTrans" cxnId="{0B46A153-DFA5-4BD7-8974-D4EFCF9D2552}">
      <dgm:prSet/>
      <dgm:spPr/>
      <dgm:t>
        <a:bodyPr/>
        <a:lstStyle/>
        <a:p>
          <a:endParaRPr lang="ru-RU"/>
        </a:p>
      </dgm:t>
    </dgm:pt>
    <dgm:pt modelId="{123AFA00-E9BD-4A25-BA77-D982F31FA6CA}" type="pres">
      <dgm:prSet presAssocID="{8B1E2AF1-EF5F-4F32-A861-665431E2249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0F4BF0-DAFD-4414-9852-C401007FB98F}" type="pres">
      <dgm:prSet presAssocID="{8B1E2AF1-EF5F-4F32-A861-665431E2249B}" presName="matrix" presStyleCnt="0"/>
      <dgm:spPr/>
      <dgm:t>
        <a:bodyPr/>
        <a:lstStyle/>
        <a:p>
          <a:endParaRPr lang="ru-RU"/>
        </a:p>
      </dgm:t>
    </dgm:pt>
    <dgm:pt modelId="{78FD5317-440F-4F8C-80AA-42C90FE904D3}" type="pres">
      <dgm:prSet presAssocID="{8B1E2AF1-EF5F-4F32-A861-665431E2249B}" presName="tile1" presStyleLbl="node1" presStyleIdx="0" presStyleCnt="4" custLinFactNeighborX="0" custLinFactNeighborY="453"/>
      <dgm:spPr/>
      <dgm:t>
        <a:bodyPr/>
        <a:lstStyle/>
        <a:p>
          <a:endParaRPr lang="ru-RU"/>
        </a:p>
      </dgm:t>
    </dgm:pt>
    <dgm:pt modelId="{C48EF474-A5B6-40AE-940B-45EB547695BB}" type="pres">
      <dgm:prSet presAssocID="{8B1E2AF1-EF5F-4F32-A861-665431E2249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EE858-3B84-4B63-AE79-BEB1B516429D}" type="pres">
      <dgm:prSet presAssocID="{8B1E2AF1-EF5F-4F32-A861-665431E2249B}" presName="tile2" presStyleLbl="node1" presStyleIdx="1" presStyleCnt="4"/>
      <dgm:spPr/>
      <dgm:t>
        <a:bodyPr/>
        <a:lstStyle/>
        <a:p>
          <a:endParaRPr lang="ru-RU"/>
        </a:p>
      </dgm:t>
    </dgm:pt>
    <dgm:pt modelId="{7BDCA4EF-B159-4BCA-A5EC-1F75DE1E1029}" type="pres">
      <dgm:prSet presAssocID="{8B1E2AF1-EF5F-4F32-A861-665431E2249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1E5A8-F3AC-4581-9633-381E69866571}" type="pres">
      <dgm:prSet presAssocID="{8B1E2AF1-EF5F-4F32-A861-665431E2249B}" presName="tile3" presStyleLbl="node1" presStyleIdx="2" presStyleCnt="4"/>
      <dgm:spPr/>
      <dgm:t>
        <a:bodyPr/>
        <a:lstStyle/>
        <a:p>
          <a:endParaRPr lang="ru-RU"/>
        </a:p>
      </dgm:t>
    </dgm:pt>
    <dgm:pt modelId="{E9287F9B-C058-4921-B904-29167F0EDED4}" type="pres">
      <dgm:prSet presAssocID="{8B1E2AF1-EF5F-4F32-A861-665431E2249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23761-70A0-49C2-B003-E08BD60EDC77}" type="pres">
      <dgm:prSet presAssocID="{8B1E2AF1-EF5F-4F32-A861-665431E2249B}" presName="tile4" presStyleLbl="node1" presStyleIdx="3" presStyleCnt="4"/>
      <dgm:spPr/>
      <dgm:t>
        <a:bodyPr/>
        <a:lstStyle/>
        <a:p>
          <a:endParaRPr lang="ru-RU"/>
        </a:p>
      </dgm:t>
    </dgm:pt>
    <dgm:pt modelId="{874D5F3E-B4C6-4D87-AB47-04B26AA95CAD}" type="pres">
      <dgm:prSet presAssocID="{8B1E2AF1-EF5F-4F32-A861-665431E2249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8F30F-68F2-45B8-B807-BBB385E9551D}" type="pres">
      <dgm:prSet presAssocID="{8B1E2AF1-EF5F-4F32-A861-665431E2249B}" presName="centerTile" presStyleLbl="fgShp" presStyleIdx="0" presStyleCnt="1" custScaleY="77145" custLinFactNeighborY="-1205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C8380-094F-426D-A39B-75BCA5695F33}" type="presOf" srcId="{F084C896-2449-4F55-A457-036EBE63A98B}" destId="{874D5F3E-B4C6-4D87-AB47-04B26AA95CAD}" srcOrd="1" destOrd="0" presId="urn:microsoft.com/office/officeart/2005/8/layout/matrix1"/>
    <dgm:cxn modelId="{F0217BE5-4CB6-4F12-B8A3-949A3B51E0D5}" srcId="{2696ACA8-6676-4D8A-946C-1F2CD3EF3FCA}" destId="{1EE6B32C-A773-49A1-AEE0-1BDC8E0BDC72}" srcOrd="4" destOrd="0" parTransId="{408295C9-F28A-4A29-98B5-0C450107B6CA}" sibTransId="{65780147-C88E-446C-BFFD-55CF63D305C3}"/>
    <dgm:cxn modelId="{280899A8-395F-478D-9DFD-00FB1B25D0A7}" type="presOf" srcId="{86C19F0C-CCC8-4AC0-A324-986CF471675A}" destId="{C48EF474-A5B6-40AE-940B-45EB547695BB}" srcOrd="1" destOrd="0" presId="urn:microsoft.com/office/officeart/2005/8/layout/matrix1"/>
    <dgm:cxn modelId="{45B79701-EC82-4971-8A17-1050BFF7EF34}" type="presOf" srcId="{F084C896-2449-4F55-A457-036EBE63A98B}" destId="{40323761-70A0-49C2-B003-E08BD60EDC77}" srcOrd="0" destOrd="0" presId="urn:microsoft.com/office/officeart/2005/8/layout/matrix1"/>
    <dgm:cxn modelId="{0F9CEBED-ADC9-47B3-A6BE-1DCB574087D3}" srcId="{2696ACA8-6676-4D8A-946C-1F2CD3EF3FCA}" destId="{86C19F0C-CCC8-4AC0-A324-986CF471675A}" srcOrd="0" destOrd="0" parTransId="{6761F444-3E58-4806-B169-01ABA542D1DA}" sibTransId="{8798DFC7-FCE8-4EC4-A227-2BA2046B8EEE}"/>
    <dgm:cxn modelId="{34BD23D9-E657-4B5A-89BC-1D32C996B347}" srcId="{2696ACA8-6676-4D8A-946C-1F2CD3EF3FCA}" destId="{461255E5-71E0-4AEC-8997-A9DCE4D64C76}" srcOrd="5" destOrd="0" parTransId="{957D9252-CBD2-45FA-A7AA-C9B2B153C583}" sibTransId="{5C9B9649-FF58-4557-B1AF-360FA22AB5A6}"/>
    <dgm:cxn modelId="{6B790C99-2782-45D8-BBB7-077041DB99D5}" type="presOf" srcId="{6E908E4C-73FD-49AD-BE2C-DB68ADE23F79}" destId="{7A81E5A8-F3AC-4581-9633-381E69866571}" srcOrd="0" destOrd="0" presId="urn:microsoft.com/office/officeart/2005/8/layout/matrix1"/>
    <dgm:cxn modelId="{DC188408-6077-48A4-8BBC-12B6B81EC707}" srcId="{8B1E2AF1-EF5F-4F32-A861-665431E2249B}" destId="{2696ACA8-6676-4D8A-946C-1F2CD3EF3FCA}" srcOrd="0" destOrd="0" parTransId="{19B0EB45-CF7E-4E83-B033-4DFFF18C807D}" sibTransId="{BB259062-B991-4D3E-8B12-9A710E74CFCF}"/>
    <dgm:cxn modelId="{01AF99EA-6323-49AE-9B41-FA2E255531CC}" srcId="{2696ACA8-6676-4D8A-946C-1F2CD3EF3FCA}" destId="{CD41B4D4-8C03-4AD4-A227-F7A2E7DBB961}" srcOrd="1" destOrd="0" parTransId="{CCA7302D-4DC1-4914-899D-A62ADB717ADD}" sibTransId="{0B03553B-51B7-4284-95FB-5F256D550F3E}"/>
    <dgm:cxn modelId="{6216FA69-9A64-4325-96F0-EC6F6D085990}" srcId="{2696ACA8-6676-4D8A-946C-1F2CD3EF3FCA}" destId="{F084C896-2449-4F55-A457-036EBE63A98B}" srcOrd="3" destOrd="0" parTransId="{1F63D378-F069-435F-92E1-CA6D09E45434}" sibTransId="{42CA420F-1B9E-4CA2-AC44-9E8148977068}"/>
    <dgm:cxn modelId="{CF548139-F36C-4979-870B-6B332DA88C1E}" type="presOf" srcId="{8B1E2AF1-EF5F-4F32-A861-665431E2249B}" destId="{123AFA00-E9BD-4A25-BA77-D982F31FA6CA}" srcOrd="0" destOrd="0" presId="urn:microsoft.com/office/officeart/2005/8/layout/matrix1"/>
    <dgm:cxn modelId="{4283EBC9-A4C6-479A-BDF8-6E580424D739}" type="presOf" srcId="{86C19F0C-CCC8-4AC0-A324-986CF471675A}" destId="{78FD5317-440F-4F8C-80AA-42C90FE904D3}" srcOrd="0" destOrd="0" presId="urn:microsoft.com/office/officeart/2005/8/layout/matrix1"/>
    <dgm:cxn modelId="{0B901468-01F1-45F5-B93A-EC60D0C1A1F0}" type="presOf" srcId="{CD41B4D4-8C03-4AD4-A227-F7A2E7DBB961}" destId="{FA1EE858-3B84-4B63-AE79-BEB1B516429D}" srcOrd="0" destOrd="0" presId="urn:microsoft.com/office/officeart/2005/8/layout/matrix1"/>
    <dgm:cxn modelId="{EF90FA99-76AC-4E79-985C-73A868426C81}" type="presOf" srcId="{6E908E4C-73FD-49AD-BE2C-DB68ADE23F79}" destId="{E9287F9B-C058-4921-B904-29167F0EDED4}" srcOrd="1" destOrd="0" presId="urn:microsoft.com/office/officeart/2005/8/layout/matrix1"/>
    <dgm:cxn modelId="{8EAD11D7-DAC0-4156-858B-544C95243268}" type="presOf" srcId="{2696ACA8-6676-4D8A-946C-1F2CD3EF3FCA}" destId="{E988F30F-68F2-45B8-B807-BBB385E9551D}" srcOrd="0" destOrd="0" presId="urn:microsoft.com/office/officeart/2005/8/layout/matrix1"/>
    <dgm:cxn modelId="{0B46A153-DFA5-4BD7-8974-D4EFCF9D2552}" srcId="{2696ACA8-6676-4D8A-946C-1F2CD3EF3FCA}" destId="{6E908E4C-73FD-49AD-BE2C-DB68ADE23F79}" srcOrd="2" destOrd="0" parTransId="{3059BA68-CB49-4A67-900C-CA274DDCF64F}" sibTransId="{A9628F7E-0337-43FC-B729-0CCC033C5320}"/>
    <dgm:cxn modelId="{DDB4008F-0336-49FB-88FC-5680C518C4FE}" type="presOf" srcId="{CD41B4D4-8C03-4AD4-A227-F7A2E7DBB961}" destId="{7BDCA4EF-B159-4BCA-A5EC-1F75DE1E1029}" srcOrd="1" destOrd="0" presId="urn:microsoft.com/office/officeart/2005/8/layout/matrix1"/>
    <dgm:cxn modelId="{BC6E0A8A-BB91-4C4E-B132-0EF2F5626C47}" type="presParOf" srcId="{123AFA00-E9BD-4A25-BA77-D982F31FA6CA}" destId="{B10F4BF0-DAFD-4414-9852-C401007FB98F}" srcOrd="0" destOrd="0" presId="urn:microsoft.com/office/officeart/2005/8/layout/matrix1"/>
    <dgm:cxn modelId="{F3049C7D-403D-4433-8399-CB0EAA099289}" type="presParOf" srcId="{B10F4BF0-DAFD-4414-9852-C401007FB98F}" destId="{78FD5317-440F-4F8C-80AA-42C90FE904D3}" srcOrd="0" destOrd="0" presId="urn:microsoft.com/office/officeart/2005/8/layout/matrix1"/>
    <dgm:cxn modelId="{4C70701F-5187-48BA-88FD-16BF5F4CD0AD}" type="presParOf" srcId="{B10F4BF0-DAFD-4414-9852-C401007FB98F}" destId="{C48EF474-A5B6-40AE-940B-45EB547695BB}" srcOrd="1" destOrd="0" presId="urn:microsoft.com/office/officeart/2005/8/layout/matrix1"/>
    <dgm:cxn modelId="{8DF9402F-F4FF-4914-8624-58451A9EE51E}" type="presParOf" srcId="{B10F4BF0-DAFD-4414-9852-C401007FB98F}" destId="{FA1EE858-3B84-4B63-AE79-BEB1B516429D}" srcOrd="2" destOrd="0" presId="urn:microsoft.com/office/officeart/2005/8/layout/matrix1"/>
    <dgm:cxn modelId="{57DEB1D3-F0B7-40AE-8240-0D3EF157AF95}" type="presParOf" srcId="{B10F4BF0-DAFD-4414-9852-C401007FB98F}" destId="{7BDCA4EF-B159-4BCA-A5EC-1F75DE1E1029}" srcOrd="3" destOrd="0" presId="urn:microsoft.com/office/officeart/2005/8/layout/matrix1"/>
    <dgm:cxn modelId="{F4349F2D-0E1C-4E13-B540-05A56A97DAF0}" type="presParOf" srcId="{B10F4BF0-DAFD-4414-9852-C401007FB98F}" destId="{7A81E5A8-F3AC-4581-9633-381E69866571}" srcOrd="4" destOrd="0" presId="urn:microsoft.com/office/officeart/2005/8/layout/matrix1"/>
    <dgm:cxn modelId="{106FB766-D948-458F-8A12-733F5DEA77FC}" type="presParOf" srcId="{B10F4BF0-DAFD-4414-9852-C401007FB98F}" destId="{E9287F9B-C058-4921-B904-29167F0EDED4}" srcOrd="5" destOrd="0" presId="urn:microsoft.com/office/officeart/2005/8/layout/matrix1"/>
    <dgm:cxn modelId="{42AB0929-4481-4423-BD72-D8F30044EE64}" type="presParOf" srcId="{B10F4BF0-DAFD-4414-9852-C401007FB98F}" destId="{40323761-70A0-49C2-B003-E08BD60EDC77}" srcOrd="6" destOrd="0" presId="urn:microsoft.com/office/officeart/2005/8/layout/matrix1"/>
    <dgm:cxn modelId="{4E2FDA4B-CBC5-4382-A41E-2624E5437E14}" type="presParOf" srcId="{B10F4BF0-DAFD-4414-9852-C401007FB98F}" destId="{874D5F3E-B4C6-4D87-AB47-04B26AA95CAD}" srcOrd="7" destOrd="0" presId="urn:microsoft.com/office/officeart/2005/8/layout/matrix1"/>
    <dgm:cxn modelId="{D7BB4A52-8CD7-4FCD-B4B8-286998748F68}" type="presParOf" srcId="{123AFA00-E9BD-4A25-BA77-D982F31FA6CA}" destId="{E988F30F-68F2-45B8-B807-BBB385E9551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64F68D-FE1F-4C1B-AA19-8EDBBB082B7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4D540E-BE42-4070-8AE1-2D38D3B309A0}">
      <dgm:prSet phldrT="[Текст]"/>
      <dgm:spPr/>
      <dgm:t>
        <a:bodyPr/>
        <a:lstStyle/>
        <a:p>
          <a:r>
            <a:rPr lang="ru-RU" dirty="0" smtClean="0"/>
            <a:t>Логист</a:t>
          </a:r>
          <a:endParaRPr lang="ru-RU" dirty="0"/>
        </a:p>
      </dgm:t>
    </dgm:pt>
    <dgm:pt modelId="{D75B85AA-B926-4F9B-BB21-4FC9A291AB2E}" type="parTrans" cxnId="{928018FF-6C54-4CAC-9A90-0C9169569C3C}">
      <dgm:prSet/>
      <dgm:spPr/>
      <dgm:t>
        <a:bodyPr/>
        <a:lstStyle/>
        <a:p>
          <a:endParaRPr lang="ru-RU"/>
        </a:p>
      </dgm:t>
    </dgm:pt>
    <dgm:pt modelId="{94ABFE42-2B8C-4EB2-922F-6B8F90D183F5}" type="sibTrans" cxnId="{928018FF-6C54-4CAC-9A90-0C9169569C3C}">
      <dgm:prSet/>
      <dgm:spPr/>
      <dgm:t>
        <a:bodyPr/>
        <a:lstStyle/>
        <a:p>
          <a:endParaRPr lang="ru-RU"/>
        </a:p>
      </dgm:t>
    </dgm:pt>
    <dgm:pt modelId="{943CBA4A-B0EA-47F0-A37C-F892A1C0A58E}">
      <dgm:prSet phldrT="[Текст]"/>
      <dgm:spPr/>
      <dgm:t>
        <a:bodyPr/>
        <a:lstStyle/>
        <a:p>
          <a:r>
            <a:rPr lang="ru-RU" dirty="0" err="1" smtClean="0"/>
            <a:t>Автомаркетолог</a:t>
          </a:r>
          <a:endParaRPr lang="ru-RU" dirty="0"/>
        </a:p>
      </dgm:t>
    </dgm:pt>
    <dgm:pt modelId="{00F19046-AF7C-4D6F-84B1-047534C11869}" type="parTrans" cxnId="{EB2F5285-AAD9-4251-AEED-85ACAD28F92E}">
      <dgm:prSet/>
      <dgm:spPr/>
      <dgm:t>
        <a:bodyPr/>
        <a:lstStyle/>
        <a:p>
          <a:endParaRPr lang="ru-RU"/>
        </a:p>
      </dgm:t>
    </dgm:pt>
    <dgm:pt modelId="{FD9A2AA8-F7C2-42FB-80EC-9D05E590A626}" type="sibTrans" cxnId="{EB2F5285-AAD9-4251-AEED-85ACAD28F92E}">
      <dgm:prSet/>
      <dgm:spPr/>
      <dgm:t>
        <a:bodyPr/>
        <a:lstStyle/>
        <a:p>
          <a:endParaRPr lang="ru-RU"/>
        </a:p>
      </dgm:t>
    </dgm:pt>
    <dgm:pt modelId="{CF2FD894-50FA-4E4C-83E8-9823C4D493D0}">
      <dgm:prSet phldrT="[Текст]"/>
      <dgm:spPr/>
      <dgm:t>
        <a:bodyPr/>
        <a:lstStyle/>
        <a:p>
          <a:r>
            <a:rPr lang="ru-RU" dirty="0" smtClean="0"/>
            <a:t>Специалист по автокредитованию</a:t>
          </a:r>
          <a:endParaRPr lang="ru-RU" dirty="0"/>
        </a:p>
      </dgm:t>
    </dgm:pt>
    <dgm:pt modelId="{E7E35A27-6C07-4D1E-8B0A-888472EC8E71}" type="parTrans" cxnId="{6C703633-DEED-4C69-9AA1-70E92C0438D5}">
      <dgm:prSet/>
      <dgm:spPr/>
      <dgm:t>
        <a:bodyPr/>
        <a:lstStyle/>
        <a:p>
          <a:endParaRPr lang="ru-RU"/>
        </a:p>
      </dgm:t>
    </dgm:pt>
    <dgm:pt modelId="{C32815E0-3DD7-4C69-A39A-EBFAA0A58CDF}" type="sibTrans" cxnId="{6C703633-DEED-4C69-9AA1-70E92C0438D5}">
      <dgm:prSet/>
      <dgm:spPr/>
      <dgm:t>
        <a:bodyPr/>
        <a:lstStyle/>
        <a:p>
          <a:endParaRPr lang="ru-RU"/>
        </a:p>
      </dgm:t>
    </dgm:pt>
    <dgm:pt modelId="{0E52BC25-6C40-4D83-9BB3-2CB63AE4F563}">
      <dgm:prSet phldrT="[Текст]"/>
      <dgm:spPr/>
      <dgm:t>
        <a:bodyPr/>
        <a:lstStyle/>
        <a:p>
          <a:r>
            <a:rPr lang="ru-RU" dirty="0" smtClean="0"/>
            <a:t>Менеджер транспортных проектов</a:t>
          </a:r>
          <a:endParaRPr lang="ru-RU" dirty="0"/>
        </a:p>
      </dgm:t>
    </dgm:pt>
    <dgm:pt modelId="{C00F9B91-E1BE-4962-807F-83C599C9E563}" type="parTrans" cxnId="{5589C750-5FEB-430B-9B55-C858F1A9ACE5}">
      <dgm:prSet/>
      <dgm:spPr/>
      <dgm:t>
        <a:bodyPr/>
        <a:lstStyle/>
        <a:p>
          <a:endParaRPr lang="ru-RU"/>
        </a:p>
      </dgm:t>
    </dgm:pt>
    <dgm:pt modelId="{3876C352-F459-48D3-9EAD-45D215B3329B}" type="sibTrans" cxnId="{5589C750-5FEB-430B-9B55-C858F1A9ACE5}">
      <dgm:prSet/>
      <dgm:spPr/>
      <dgm:t>
        <a:bodyPr/>
        <a:lstStyle/>
        <a:p>
          <a:endParaRPr lang="ru-RU"/>
        </a:p>
      </dgm:t>
    </dgm:pt>
    <dgm:pt modelId="{AB05BBF7-A4A5-4EB6-82C7-FEE8A0F77870}">
      <dgm:prSet phldrT="[Текст]"/>
      <dgm:spPr/>
      <dgm:t>
        <a:bodyPr/>
        <a:lstStyle/>
        <a:p>
          <a:r>
            <a:rPr lang="ru-RU" dirty="0" smtClean="0"/>
            <a:t>Специалист клиентского сервиса </a:t>
          </a:r>
          <a:endParaRPr lang="ru-RU" dirty="0"/>
        </a:p>
      </dgm:t>
    </dgm:pt>
    <dgm:pt modelId="{53123FD6-5897-461C-BEA1-4A748C19FADE}" type="parTrans" cxnId="{E7EFB987-7F20-477F-8B1B-313024F68A94}">
      <dgm:prSet/>
      <dgm:spPr/>
      <dgm:t>
        <a:bodyPr/>
        <a:lstStyle/>
        <a:p>
          <a:endParaRPr lang="ru-RU"/>
        </a:p>
      </dgm:t>
    </dgm:pt>
    <dgm:pt modelId="{F98ABAF7-2BB0-42CE-A438-8E4CE3B67E20}" type="sibTrans" cxnId="{E7EFB987-7F20-477F-8B1B-313024F68A94}">
      <dgm:prSet/>
      <dgm:spPr/>
      <dgm:t>
        <a:bodyPr/>
        <a:lstStyle/>
        <a:p>
          <a:endParaRPr lang="ru-RU"/>
        </a:p>
      </dgm:t>
    </dgm:pt>
    <dgm:pt modelId="{F1C6C63A-FEB3-4ADB-A433-3E2338271AFC}">
      <dgm:prSet phldrT="[Текст]"/>
      <dgm:spPr/>
      <dgm:t>
        <a:bodyPr/>
        <a:lstStyle/>
        <a:p>
          <a:r>
            <a:rPr lang="en-US" dirty="0" smtClean="0"/>
            <a:t>HR </a:t>
          </a:r>
          <a:r>
            <a:rPr lang="ru-RU" dirty="0" smtClean="0"/>
            <a:t>в автобизнесе</a:t>
          </a:r>
          <a:endParaRPr lang="ru-RU" dirty="0"/>
        </a:p>
      </dgm:t>
    </dgm:pt>
    <dgm:pt modelId="{5FFBFB9E-AF1B-4B20-B26F-B3BD3A0B04E7}" type="parTrans" cxnId="{F79BD23D-5BDE-48C8-94D2-81080CDCC4A1}">
      <dgm:prSet/>
      <dgm:spPr/>
      <dgm:t>
        <a:bodyPr/>
        <a:lstStyle/>
        <a:p>
          <a:endParaRPr lang="ru-RU"/>
        </a:p>
      </dgm:t>
    </dgm:pt>
    <dgm:pt modelId="{C55ADA37-63DD-4BE6-A1A8-3D111A4E6863}" type="sibTrans" cxnId="{F79BD23D-5BDE-48C8-94D2-81080CDCC4A1}">
      <dgm:prSet/>
      <dgm:spPr/>
      <dgm:t>
        <a:bodyPr/>
        <a:lstStyle/>
        <a:p>
          <a:endParaRPr lang="ru-RU"/>
        </a:p>
      </dgm:t>
    </dgm:pt>
    <dgm:pt modelId="{BA081FE1-7EB9-4095-930A-71501978FC14}">
      <dgm:prSet phldrT="[Текст]"/>
      <dgm:spPr/>
      <dgm:t>
        <a:bodyPr/>
        <a:lstStyle/>
        <a:p>
          <a:r>
            <a:rPr lang="ru-RU" dirty="0" smtClean="0"/>
            <a:t>Специалист отдела продаж</a:t>
          </a:r>
          <a:endParaRPr lang="ru-RU" dirty="0"/>
        </a:p>
      </dgm:t>
    </dgm:pt>
    <dgm:pt modelId="{F6E16A4C-A6FD-46B9-A33A-2E01D315A4FD}" type="parTrans" cxnId="{46CF922D-7051-428E-BEE8-3ADCCE42ECA0}">
      <dgm:prSet/>
      <dgm:spPr/>
      <dgm:t>
        <a:bodyPr/>
        <a:lstStyle/>
        <a:p>
          <a:endParaRPr lang="ru-RU"/>
        </a:p>
      </dgm:t>
    </dgm:pt>
    <dgm:pt modelId="{6F72882C-30EE-4AB4-81AE-4942CF1FEAAB}" type="sibTrans" cxnId="{46CF922D-7051-428E-BEE8-3ADCCE42ECA0}">
      <dgm:prSet/>
      <dgm:spPr/>
      <dgm:t>
        <a:bodyPr/>
        <a:lstStyle/>
        <a:p>
          <a:endParaRPr lang="ru-RU"/>
        </a:p>
      </dgm:t>
    </dgm:pt>
    <dgm:pt modelId="{246669C2-B3F0-4F18-A287-85063141AC5D}">
      <dgm:prSet phldrT="[Текст]"/>
      <dgm:spPr/>
      <dgm:t>
        <a:bodyPr/>
        <a:lstStyle/>
        <a:p>
          <a:r>
            <a:rPr lang="ru-RU" dirty="0" smtClean="0"/>
            <a:t>Специалист по транспортному страхованию</a:t>
          </a:r>
          <a:endParaRPr lang="ru-RU" dirty="0"/>
        </a:p>
      </dgm:t>
    </dgm:pt>
    <dgm:pt modelId="{E647E1A7-07B2-4C0E-BB07-BF7ECFF91D76}" type="parTrans" cxnId="{A459DB4A-FE02-4DF8-ADBA-5AFE8286670C}">
      <dgm:prSet/>
      <dgm:spPr/>
      <dgm:t>
        <a:bodyPr/>
        <a:lstStyle/>
        <a:p>
          <a:endParaRPr lang="ru-RU"/>
        </a:p>
      </dgm:t>
    </dgm:pt>
    <dgm:pt modelId="{7B42590D-F7C3-451A-9165-3FA5DB19D513}" type="sibTrans" cxnId="{A459DB4A-FE02-4DF8-ADBA-5AFE8286670C}">
      <dgm:prSet/>
      <dgm:spPr/>
      <dgm:t>
        <a:bodyPr/>
        <a:lstStyle/>
        <a:p>
          <a:endParaRPr lang="ru-RU"/>
        </a:p>
      </dgm:t>
    </dgm:pt>
    <dgm:pt modelId="{239435BA-F718-404C-9A69-CDB30809AEF0}">
      <dgm:prSet phldrT="[Текст]"/>
      <dgm:spPr/>
      <dgm:t>
        <a:bodyPr/>
        <a:lstStyle/>
        <a:p>
          <a:r>
            <a:rPr lang="ru-RU" dirty="0" smtClean="0"/>
            <a:t>И другие</a:t>
          </a:r>
          <a:endParaRPr lang="ru-RU" dirty="0"/>
        </a:p>
      </dgm:t>
    </dgm:pt>
    <dgm:pt modelId="{2D669DA7-06B6-48D1-9A98-B3CDB06DD738}" type="parTrans" cxnId="{4C8472B4-8337-4BF1-BA62-A1CD75AD3661}">
      <dgm:prSet/>
      <dgm:spPr/>
      <dgm:t>
        <a:bodyPr/>
        <a:lstStyle/>
        <a:p>
          <a:endParaRPr lang="ru-RU"/>
        </a:p>
      </dgm:t>
    </dgm:pt>
    <dgm:pt modelId="{0344B616-5431-4284-B8E9-5F755603B072}" type="sibTrans" cxnId="{4C8472B4-8337-4BF1-BA62-A1CD75AD3661}">
      <dgm:prSet/>
      <dgm:spPr/>
      <dgm:t>
        <a:bodyPr/>
        <a:lstStyle/>
        <a:p>
          <a:endParaRPr lang="ru-RU"/>
        </a:p>
      </dgm:t>
    </dgm:pt>
    <dgm:pt modelId="{FBDB3DB5-C515-4902-85C7-66520DE9DEB4}" type="pres">
      <dgm:prSet presAssocID="{F764F68D-FE1F-4C1B-AA19-8EDBBB082B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9BAA0B-6DD3-4C9D-BAFE-8AB2FEC28113}" type="pres">
      <dgm:prSet presAssocID="{9C4D540E-BE42-4070-8AE1-2D38D3B309A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F6AE7-20AF-4E8B-84E7-2F6BD63E6A34}" type="pres">
      <dgm:prSet presAssocID="{94ABFE42-2B8C-4EB2-922F-6B8F90D183F5}" presName="sibTrans" presStyleCnt="0"/>
      <dgm:spPr/>
    </dgm:pt>
    <dgm:pt modelId="{7F959FDF-FE84-494B-B4EC-864EB2681073}" type="pres">
      <dgm:prSet presAssocID="{943CBA4A-B0EA-47F0-A37C-F892A1C0A58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F62AA-C51A-4108-A8E0-6E2A919D518A}" type="pres">
      <dgm:prSet presAssocID="{FD9A2AA8-F7C2-42FB-80EC-9D05E590A626}" presName="sibTrans" presStyleCnt="0"/>
      <dgm:spPr/>
    </dgm:pt>
    <dgm:pt modelId="{4E8E49F8-CAAF-4F97-9F79-2E43F4E53D6A}" type="pres">
      <dgm:prSet presAssocID="{CF2FD894-50FA-4E4C-83E8-9823C4D493D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15023-A22D-4857-A9D9-B74E5F504BBD}" type="pres">
      <dgm:prSet presAssocID="{C32815E0-3DD7-4C69-A39A-EBFAA0A58CDF}" presName="sibTrans" presStyleCnt="0"/>
      <dgm:spPr/>
    </dgm:pt>
    <dgm:pt modelId="{8D0BDF9E-9FFF-49C9-AE84-C56C3C748362}" type="pres">
      <dgm:prSet presAssocID="{0E52BC25-6C40-4D83-9BB3-2CB63AE4F56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054ED-70AE-4CA0-A374-4161C95F1D3B}" type="pres">
      <dgm:prSet presAssocID="{3876C352-F459-48D3-9EAD-45D215B3329B}" presName="sibTrans" presStyleCnt="0"/>
      <dgm:spPr/>
    </dgm:pt>
    <dgm:pt modelId="{89655339-E9D0-4A0E-AECA-8D384BF8FDB9}" type="pres">
      <dgm:prSet presAssocID="{AB05BBF7-A4A5-4EB6-82C7-FEE8A0F7787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C3809-452B-415C-A575-0E33AB2FAC95}" type="pres">
      <dgm:prSet presAssocID="{F98ABAF7-2BB0-42CE-A438-8E4CE3B67E20}" presName="sibTrans" presStyleCnt="0"/>
      <dgm:spPr/>
    </dgm:pt>
    <dgm:pt modelId="{1A97F5FA-6F14-41FD-8203-3EBCBB019CBF}" type="pres">
      <dgm:prSet presAssocID="{F1C6C63A-FEB3-4ADB-A433-3E2338271AF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68B5E-CA69-4C3C-BF47-FB1230DA1AA3}" type="pres">
      <dgm:prSet presAssocID="{C55ADA37-63DD-4BE6-A1A8-3D111A4E6863}" presName="sibTrans" presStyleCnt="0"/>
      <dgm:spPr/>
    </dgm:pt>
    <dgm:pt modelId="{842D1B5B-4B1A-4BC8-9A6D-D0664A48B4C5}" type="pres">
      <dgm:prSet presAssocID="{BA081FE1-7EB9-4095-930A-71501978FC1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D5A24-0796-433C-A1C9-FBB2FE32D34D}" type="pres">
      <dgm:prSet presAssocID="{6F72882C-30EE-4AB4-81AE-4942CF1FEAAB}" presName="sibTrans" presStyleCnt="0"/>
      <dgm:spPr/>
    </dgm:pt>
    <dgm:pt modelId="{4FFE2415-5928-43B0-BE04-FBD5C5F08E3D}" type="pres">
      <dgm:prSet presAssocID="{246669C2-B3F0-4F18-A287-85063141AC5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3E2CA-253A-4980-A551-391E357D9092}" type="pres">
      <dgm:prSet presAssocID="{7B42590D-F7C3-451A-9165-3FA5DB19D513}" presName="sibTrans" presStyleCnt="0"/>
      <dgm:spPr/>
    </dgm:pt>
    <dgm:pt modelId="{02D3CFF0-9AFE-4560-9BC1-58B9317DFF2F}" type="pres">
      <dgm:prSet presAssocID="{239435BA-F718-404C-9A69-CDB30809AEF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703633-DEED-4C69-9AA1-70E92C0438D5}" srcId="{F764F68D-FE1F-4C1B-AA19-8EDBBB082B79}" destId="{CF2FD894-50FA-4E4C-83E8-9823C4D493D0}" srcOrd="2" destOrd="0" parTransId="{E7E35A27-6C07-4D1E-8B0A-888472EC8E71}" sibTransId="{C32815E0-3DD7-4C69-A39A-EBFAA0A58CDF}"/>
    <dgm:cxn modelId="{4C8472B4-8337-4BF1-BA62-A1CD75AD3661}" srcId="{F764F68D-FE1F-4C1B-AA19-8EDBBB082B79}" destId="{239435BA-F718-404C-9A69-CDB30809AEF0}" srcOrd="8" destOrd="0" parTransId="{2D669DA7-06B6-48D1-9A98-B3CDB06DD738}" sibTransId="{0344B616-5431-4284-B8E9-5F755603B072}"/>
    <dgm:cxn modelId="{F79BD23D-5BDE-48C8-94D2-81080CDCC4A1}" srcId="{F764F68D-FE1F-4C1B-AA19-8EDBBB082B79}" destId="{F1C6C63A-FEB3-4ADB-A433-3E2338271AFC}" srcOrd="5" destOrd="0" parTransId="{5FFBFB9E-AF1B-4B20-B26F-B3BD3A0B04E7}" sibTransId="{C55ADA37-63DD-4BE6-A1A8-3D111A4E6863}"/>
    <dgm:cxn modelId="{7145EAC9-6235-4D76-81BA-6179238F9FA2}" type="presOf" srcId="{F764F68D-FE1F-4C1B-AA19-8EDBBB082B79}" destId="{FBDB3DB5-C515-4902-85C7-66520DE9DEB4}" srcOrd="0" destOrd="0" presId="urn:microsoft.com/office/officeart/2005/8/layout/default"/>
    <dgm:cxn modelId="{89A9F133-F139-48F2-9BF0-0B3EF4FA0D76}" type="presOf" srcId="{9C4D540E-BE42-4070-8AE1-2D38D3B309A0}" destId="{F69BAA0B-6DD3-4C9D-BAFE-8AB2FEC28113}" srcOrd="0" destOrd="0" presId="urn:microsoft.com/office/officeart/2005/8/layout/default"/>
    <dgm:cxn modelId="{14ECAAA7-33D6-4832-B87A-F21DA6C5ED91}" type="presOf" srcId="{0E52BC25-6C40-4D83-9BB3-2CB63AE4F563}" destId="{8D0BDF9E-9FFF-49C9-AE84-C56C3C748362}" srcOrd="0" destOrd="0" presId="urn:microsoft.com/office/officeart/2005/8/layout/default"/>
    <dgm:cxn modelId="{4CAD5489-89F3-4904-9452-1004B7B89474}" type="presOf" srcId="{F1C6C63A-FEB3-4ADB-A433-3E2338271AFC}" destId="{1A97F5FA-6F14-41FD-8203-3EBCBB019CBF}" srcOrd="0" destOrd="0" presId="urn:microsoft.com/office/officeart/2005/8/layout/default"/>
    <dgm:cxn modelId="{A459DB4A-FE02-4DF8-ADBA-5AFE8286670C}" srcId="{F764F68D-FE1F-4C1B-AA19-8EDBBB082B79}" destId="{246669C2-B3F0-4F18-A287-85063141AC5D}" srcOrd="7" destOrd="0" parTransId="{E647E1A7-07B2-4C0E-BB07-BF7ECFF91D76}" sibTransId="{7B42590D-F7C3-451A-9165-3FA5DB19D513}"/>
    <dgm:cxn modelId="{46CF922D-7051-428E-BEE8-3ADCCE42ECA0}" srcId="{F764F68D-FE1F-4C1B-AA19-8EDBBB082B79}" destId="{BA081FE1-7EB9-4095-930A-71501978FC14}" srcOrd="6" destOrd="0" parTransId="{F6E16A4C-A6FD-46B9-A33A-2E01D315A4FD}" sibTransId="{6F72882C-30EE-4AB4-81AE-4942CF1FEAAB}"/>
    <dgm:cxn modelId="{2E85E2E0-7933-46A0-A662-4B1BCD519759}" type="presOf" srcId="{246669C2-B3F0-4F18-A287-85063141AC5D}" destId="{4FFE2415-5928-43B0-BE04-FBD5C5F08E3D}" srcOrd="0" destOrd="0" presId="urn:microsoft.com/office/officeart/2005/8/layout/default"/>
    <dgm:cxn modelId="{5589C750-5FEB-430B-9B55-C858F1A9ACE5}" srcId="{F764F68D-FE1F-4C1B-AA19-8EDBBB082B79}" destId="{0E52BC25-6C40-4D83-9BB3-2CB63AE4F563}" srcOrd="3" destOrd="0" parTransId="{C00F9B91-E1BE-4962-807F-83C599C9E563}" sibTransId="{3876C352-F459-48D3-9EAD-45D215B3329B}"/>
    <dgm:cxn modelId="{928018FF-6C54-4CAC-9A90-0C9169569C3C}" srcId="{F764F68D-FE1F-4C1B-AA19-8EDBBB082B79}" destId="{9C4D540E-BE42-4070-8AE1-2D38D3B309A0}" srcOrd="0" destOrd="0" parTransId="{D75B85AA-B926-4F9B-BB21-4FC9A291AB2E}" sibTransId="{94ABFE42-2B8C-4EB2-922F-6B8F90D183F5}"/>
    <dgm:cxn modelId="{313BA9B2-BA2C-4F38-A720-ED87D0918309}" type="presOf" srcId="{943CBA4A-B0EA-47F0-A37C-F892A1C0A58E}" destId="{7F959FDF-FE84-494B-B4EC-864EB2681073}" srcOrd="0" destOrd="0" presId="urn:microsoft.com/office/officeart/2005/8/layout/default"/>
    <dgm:cxn modelId="{E80110EF-128A-40B0-B4D3-462662E9F983}" type="presOf" srcId="{AB05BBF7-A4A5-4EB6-82C7-FEE8A0F77870}" destId="{89655339-E9D0-4A0E-AECA-8D384BF8FDB9}" srcOrd="0" destOrd="0" presId="urn:microsoft.com/office/officeart/2005/8/layout/default"/>
    <dgm:cxn modelId="{E7EFB987-7F20-477F-8B1B-313024F68A94}" srcId="{F764F68D-FE1F-4C1B-AA19-8EDBBB082B79}" destId="{AB05BBF7-A4A5-4EB6-82C7-FEE8A0F77870}" srcOrd="4" destOrd="0" parTransId="{53123FD6-5897-461C-BEA1-4A748C19FADE}" sibTransId="{F98ABAF7-2BB0-42CE-A438-8E4CE3B67E20}"/>
    <dgm:cxn modelId="{78AED2F6-9F34-41DB-85FD-7A737CD6BC5C}" type="presOf" srcId="{CF2FD894-50FA-4E4C-83E8-9823C4D493D0}" destId="{4E8E49F8-CAAF-4F97-9F79-2E43F4E53D6A}" srcOrd="0" destOrd="0" presId="urn:microsoft.com/office/officeart/2005/8/layout/default"/>
    <dgm:cxn modelId="{063C9ECC-D665-4E43-981D-39B1185E3A7B}" type="presOf" srcId="{239435BA-F718-404C-9A69-CDB30809AEF0}" destId="{02D3CFF0-9AFE-4560-9BC1-58B9317DFF2F}" srcOrd="0" destOrd="0" presId="urn:microsoft.com/office/officeart/2005/8/layout/default"/>
    <dgm:cxn modelId="{C469F6D8-9EC7-4C5E-8410-DC0B1E420339}" type="presOf" srcId="{BA081FE1-7EB9-4095-930A-71501978FC14}" destId="{842D1B5B-4B1A-4BC8-9A6D-D0664A48B4C5}" srcOrd="0" destOrd="0" presId="urn:microsoft.com/office/officeart/2005/8/layout/default"/>
    <dgm:cxn modelId="{EB2F5285-AAD9-4251-AEED-85ACAD28F92E}" srcId="{F764F68D-FE1F-4C1B-AA19-8EDBBB082B79}" destId="{943CBA4A-B0EA-47F0-A37C-F892A1C0A58E}" srcOrd="1" destOrd="0" parTransId="{00F19046-AF7C-4D6F-84B1-047534C11869}" sibTransId="{FD9A2AA8-F7C2-42FB-80EC-9D05E590A626}"/>
    <dgm:cxn modelId="{6A00D7A9-9D4C-4353-8DFF-46ED4F0095E1}" type="presParOf" srcId="{FBDB3DB5-C515-4902-85C7-66520DE9DEB4}" destId="{F69BAA0B-6DD3-4C9D-BAFE-8AB2FEC28113}" srcOrd="0" destOrd="0" presId="urn:microsoft.com/office/officeart/2005/8/layout/default"/>
    <dgm:cxn modelId="{44268002-16C1-4F30-B260-503647E71A35}" type="presParOf" srcId="{FBDB3DB5-C515-4902-85C7-66520DE9DEB4}" destId="{2BAF6AE7-20AF-4E8B-84E7-2F6BD63E6A34}" srcOrd="1" destOrd="0" presId="urn:microsoft.com/office/officeart/2005/8/layout/default"/>
    <dgm:cxn modelId="{2CE1EDE1-D3C7-40D8-AC01-5B3E2DA6C23E}" type="presParOf" srcId="{FBDB3DB5-C515-4902-85C7-66520DE9DEB4}" destId="{7F959FDF-FE84-494B-B4EC-864EB2681073}" srcOrd="2" destOrd="0" presId="urn:microsoft.com/office/officeart/2005/8/layout/default"/>
    <dgm:cxn modelId="{DB0D3C3E-6298-4EA2-A0CD-933EB68B2087}" type="presParOf" srcId="{FBDB3DB5-C515-4902-85C7-66520DE9DEB4}" destId="{01AF62AA-C51A-4108-A8E0-6E2A919D518A}" srcOrd="3" destOrd="0" presId="urn:microsoft.com/office/officeart/2005/8/layout/default"/>
    <dgm:cxn modelId="{FC9F5255-9859-43F9-999B-D523F5B695F1}" type="presParOf" srcId="{FBDB3DB5-C515-4902-85C7-66520DE9DEB4}" destId="{4E8E49F8-CAAF-4F97-9F79-2E43F4E53D6A}" srcOrd="4" destOrd="0" presId="urn:microsoft.com/office/officeart/2005/8/layout/default"/>
    <dgm:cxn modelId="{944C5B0D-F365-47A6-A81B-57F6FE74A89A}" type="presParOf" srcId="{FBDB3DB5-C515-4902-85C7-66520DE9DEB4}" destId="{40C15023-A22D-4857-A9D9-B74E5F504BBD}" srcOrd="5" destOrd="0" presId="urn:microsoft.com/office/officeart/2005/8/layout/default"/>
    <dgm:cxn modelId="{224BA229-904F-4CF5-A022-D9AE9755EA3B}" type="presParOf" srcId="{FBDB3DB5-C515-4902-85C7-66520DE9DEB4}" destId="{8D0BDF9E-9FFF-49C9-AE84-C56C3C748362}" srcOrd="6" destOrd="0" presId="urn:microsoft.com/office/officeart/2005/8/layout/default"/>
    <dgm:cxn modelId="{8697A6BA-CD8E-4C96-BB1D-0B322CE3FFCF}" type="presParOf" srcId="{FBDB3DB5-C515-4902-85C7-66520DE9DEB4}" destId="{E2C054ED-70AE-4CA0-A374-4161C95F1D3B}" srcOrd="7" destOrd="0" presId="urn:microsoft.com/office/officeart/2005/8/layout/default"/>
    <dgm:cxn modelId="{57513F68-913D-443F-AFA6-4C2C970493CB}" type="presParOf" srcId="{FBDB3DB5-C515-4902-85C7-66520DE9DEB4}" destId="{89655339-E9D0-4A0E-AECA-8D384BF8FDB9}" srcOrd="8" destOrd="0" presId="urn:microsoft.com/office/officeart/2005/8/layout/default"/>
    <dgm:cxn modelId="{57BFB800-BE10-42C1-A88E-D1F9AA00E3CA}" type="presParOf" srcId="{FBDB3DB5-C515-4902-85C7-66520DE9DEB4}" destId="{CAAC3809-452B-415C-A575-0E33AB2FAC95}" srcOrd="9" destOrd="0" presId="urn:microsoft.com/office/officeart/2005/8/layout/default"/>
    <dgm:cxn modelId="{531D0168-C702-444E-83F7-AC16F8CE5AFB}" type="presParOf" srcId="{FBDB3DB5-C515-4902-85C7-66520DE9DEB4}" destId="{1A97F5FA-6F14-41FD-8203-3EBCBB019CBF}" srcOrd="10" destOrd="0" presId="urn:microsoft.com/office/officeart/2005/8/layout/default"/>
    <dgm:cxn modelId="{9C4C4860-86C6-4D64-AE0C-68A47D1486A6}" type="presParOf" srcId="{FBDB3DB5-C515-4902-85C7-66520DE9DEB4}" destId="{EC668B5E-CA69-4C3C-BF47-FB1230DA1AA3}" srcOrd="11" destOrd="0" presId="urn:microsoft.com/office/officeart/2005/8/layout/default"/>
    <dgm:cxn modelId="{6A19DA6E-E12E-468C-871B-22577061B7C0}" type="presParOf" srcId="{FBDB3DB5-C515-4902-85C7-66520DE9DEB4}" destId="{842D1B5B-4B1A-4BC8-9A6D-D0664A48B4C5}" srcOrd="12" destOrd="0" presId="urn:microsoft.com/office/officeart/2005/8/layout/default"/>
    <dgm:cxn modelId="{942D8829-AE1F-41A4-929E-856782C68031}" type="presParOf" srcId="{FBDB3DB5-C515-4902-85C7-66520DE9DEB4}" destId="{DDBD5A24-0796-433C-A1C9-FBB2FE32D34D}" srcOrd="13" destOrd="0" presId="urn:microsoft.com/office/officeart/2005/8/layout/default"/>
    <dgm:cxn modelId="{6A39723D-B832-4EAF-9974-E91BAE020001}" type="presParOf" srcId="{FBDB3DB5-C515-4902-85C7-66520DE9DEB4}" destId="{4FFE2415-5928-43B0-BE04-FBD5C5F08E3D}" srcOrd="14" destOrd="0" presId="urn:microsoft.com/office/officeart/2005/8/layout/default"/>
    <dgm:cxn modelId="{39786D0C-410A-4259-8DDC-2D7AA5251DF9}" type="presParOf" srcId="{FBDB3DB5-C515-4902-85C7-66520DE9DEB4}" destId="{7463E2CA-253A-4980-A551-391E357D9092}" srcOrd="15" destOrd="0" presId="urn:microsoft.com/office/officeart/2005/8/layout/default"/>
    <dgm:cxn modelId="{86FDEBF0-6EAC-488D-9A33-17A9702D8F7D}" type="presParOf" srcId="{FBDB3DB5-C515-4902-85C7-66520DE9DEB4}" destId="{02D3CFF0-9AFE-4560-9BC1-58B9317DFF2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F00926-1DB6-459F-8256-8C5DAC28F57D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9E1EF22-6FC4-4CB4-B79E-195E8229D759}">
      <dgm:prSet/>
      <dgm:spPr/>
      <dgm:t>
        <a:bodyPr/>
        <a:lstStyle/>
        <a:p>
          <a:r>
            <a:rPr lang="ru-RU" dirty="0" smtClean="0"/>
            <a:t>Абитуриент</a:t>
          </a:r>
          <a:endParaRPr lang="ru-RU" dirty="0"/>
        </a:p>
      </dgm:t>
    </dgm:pt>
    <dgm:pt modelId="{058BFE21-197A-4B2F-A2FD-3F8C1F3941F5}" type="parTrans" cxnId="{403BCA8E-357A-4F71-A55A-4716A82F3C35}">
      <dgm:prSet/>
      <dgm:spPr/>
      <dgm:t>
        <a:bodyPr/>
        <a:lstStyle/>
        <a:p>
          <a:endParaRPr lang="ru-RU"/>
        </a:p>
      </dgm:t>
    </dgm:pt>
    <dgm:pt modelId="{3EE43D5B-D674-4D51-81C4-22E195AA2F9E}" type="sibTrans" cxnId="{403BCA8E-357A-4F71-A55A-4716A82F3C35}">
      <dgm:prSet/>
      <dgm:spPr/>
      <dgm:t>
        <a:bodyPr/>
        <a:lstStyle/>
        <a:p>
          <a:endParaRPr lang="ru-RU"/>
        </a:p>
      </dgm:t>
    </dgm:pt>
    <dgm:pt modelId="{CE1EB755-16AD-4EB0-A9B2-B3D4C9DF2D1E}">
      <dgm:prSet/>
      <dgm:spPr/>
      <dgm:t>
        <a:bodyPr/>
        <a:lstStyle/>
        <a:p>
          <a:r>
            <a:rPr lang="ru-RU" dirty="0" smtClean="0"/>
            <a:t>Школьник 5-11 класс</a:t>
          </a:r>
          <a:endParaRPr lang="ru-RU" dirty="0"/>
        </a:p>
      </dgm:t>
    </dgm:pt>
    <dgm:pt modelId="{1BE62181-B303-45F2-A1B4-111923570115}" type="parTrans" cxnId="{785DF67C-9C16-4483-A983-38472C1FB135}">
      <dgm:prSet/>
      <dgm:spPr/>
      <dgm:t>
        <a:bodyPr/>
        <a:lstStyle/>
        <a:p>
          <a:endParaRPr lang="ru-RU"/>
        </a:p>
      </dgm:t>
    </dgm:pt>
    <dgm:pt modelId="{CFC96DAB-9576-46C5-8E1E-A480B15BC6AA}" type="sibTrans" cxnId="{785DF67C-9C16-4483-A983-38472C1FB135}">
      <dgm:prSet/>
      <dgm:spPr/>
      <dgm:t>
        <a:bodyPr/>
        <a:lstStyle/>
        <a:p>
          <a:endParaRPr lang="ru-RU"/>
        </a:p>
      </dgm:t>
    </dgm:pt>
    <dgm:pt modelId="{87D10831-6B3C-4A5F-BC19-91A954DE6B66}">
      <dgm:prSet/>
      <dgm:spPr/>
      <dgm:t>
        <a:bodyPr/>
        <a:lstStyle/>
        <a:p>
          <a:r>
            <a:rPr lang="ru-RU" dirty="0" smtClean="0"/>
            <a:t>Студент СПО</a:t>
          </a:r>
          <a:endParaRPr lang="ru-RU" dirty="0"/>
        </a:p>
      </dgm:t>
    </dgm:pt>
    <dgm:pt modelId="{BDBAFF8B-A262-46C1-B4CF-CBDF5AE55CB2}" type="parTrans" cxnId="{057E5E71-B175-4E6D-9573-62F9314DEB4D}">
      <dgm:prSet/>
      <dgm:spPr/>
      <dgm:t>
        <a:bodyPr/>
        <a:lstStyle/>
        <a:p>
          <a:endParaRPr lang="ru-RU"/>
        </a:p>
      </dgm:t>
    </dgm:pt>
    <dgm:pt modelId="{7C158247-0628-401F-A1A1-8B1AAC681BFB}" type="sibTrans" cxnId="{057E5E71-B175-4E6D-9573-62F9314DEB4D}">
      <dgm:prSet/>
      <dgm:spPr/>
      <dgm:t>
        <a:bodyPr/>
        <a:lstStyle/>
        <a:p>
          <a:endParaRPr lang="ru-RU"/>
        </a:p>
      </dgm:t>
    </dgm:pt>
    <dgm:pt modelId="{7DD65362-FBE4-4754-9F44-BB7AE32D7D02}">
      <dgm:prSet/>
      <dgm:spPr/>
      <dgm:t>
        <a:bodyPr/>
        <a:lstStyle/>
        <a:p>
          <a:r>
            <a:rPr lang="ru-RU" dirty="0" smtClean="0"/>
            <a:t>Бакалавр</a:t>
          </a:r>
          <a:endParaRPr lang="ru-RU" dirty="0"/>
        </a:p>
      </dgm:t>
    </dgm:pt>
    <dgm:pt modelId="{C0BB8679-89F4-41A7-A5F1-8C8BE9C5D5D0}" type="parTrans" cxnId="{3CC48B67-BFE8-4C23-BD2B-BC637E9C52E7}">
      <dgm:prSet/>
      <dgm:spPr/>
      <dgm:t>
        <a:bodyPr/>
        <a:lstStyle/>
        <a:p>
          <a:endParaRPr lang="ru-RU"/>
        </a:p>
      </dgm:t>
    </dgm:pt>
    <dgm:pt modelId="{70297AC0-4BFD-4C4B-833D-A78D9D7ED199}" type="sibTrans" cxnId="{3CC48B67-BFE8-4C23-BD2B-BC637E9C52E7}">
      <dgm:prSet/>
      <dgm:spPr/>
      <dgm:t>
        <a:bodyPr/>
        <a:lstStyle/>
        <a:p>
          <a:endParaRPr lang="ru-RU"/>
        </a:p>
      </dgm:t>
    </dgm:pt>
    <dgm:pt modelId="{BB684B79-8F88-4C0F-8AC3-1849441FDD83}">
      <dgm:prSet/>
      <dgm:spPr/>
      <dgm:t>
        <a:bodyPr/>
        <a:lstStyle/>
        <a:p>
          <a:r>
            <a:rPr lang="ru-RU" dirty="0" smtClean="0"/>
            <a:t>Молодой специалист</a:t>
          </a:r>
          <a:endParaRPr lang="ru-RU" dirty="0"/>
        </a:p>
      </dgm:t>
    </dgm:pt>
    <dgm:pt modelId="{B6AE9CC0-70A8-4F14-8145-04D96A79C16F}" type="parTrans" cxnId="{CE074E88-D400-47EA-AE6B-1052BC4D1A9A}">
      <dgm:prSet/>
      <dgm:spPr/>
      <dgm:t>
        <a:bodyPr/>
        <a:lstStyle/>
        <a:p>
          <a:endParaRPr lang="ru-RU"/>
        </a:p>
      </dgm:t>
    </dgm:pt>
    <dgm:pt modelId="{745B20C2-9E9C-4390-8187-C5EFF55EC61C}" type="sibTrans" cxnId="{CE074E88-D400-47EA-AE6B-1052BC4D1A9A}">
      <dgm:prSet/>
      <dgm:spPr/>
      <dgm:t>
        <a:bodyPr/>
        <a:lstStyle/>
        <a:p>
          <a:endParaRPr lang="ru-RU"/>
        </a:p>
      </dgm:t>
    </dgm:pt>
    <dgm:pt modelId="{3CFA8420-2D3A-4C54-9483-A87000751687}">
      <dgm:prSet/>
      <dgm:spPr/>
      <dgm:t>
        <a:bodyPr/>
        <a:lstStyle/>
        <a:p>
          <a:r>
            <a:rPr lang="ru-RU" dirty="0" smtClean="0"/>
            <a:t>Магистр</a:t>
          </a:r>
          <a:endParaRPr lang="ru-RU" dirty="0"/>
        </a:p>
      </dgm:t>
    </dgm:pt>
    <dgm:pt modelId="{49DD6641-F25A-492D-B583-70B5505E5B4A}" type="parTrans" cxnId="{C2726FC0-9FE3-4E66-BC87-E8104FA35379}">
      <dgm:prSet/>
      <dgm:spPr/>
      <dgm:t>
        <a:bodyPr/>
        <a:lstStyle/>
        <a:p>
          <a:endParaRPr lang="ru-RU"/>
        </a:p>
      </dgm:t>
    </dgm:pt>
    <dgm:pt modelId="{17486652-72D6-46D2-B357-0FB09DABAD0A}" type="sibTrans" cxnId="{C2726FC0-9FE3-4E66-BC87-E8104FA35379}">
      <dgm:prSet/>
      <dgm:spPr/>
      <dgm:t>
        <a:bodyPr/>
        <a:lstStyle/>
        <a:p>
          <a:endParaRPr lang="ru-RU"/>
        </a:p>
      </dgm:t>
    </dgm:pt>
    <dgm:pt modelId="{25693F1F-1A9F-4CE1-851B-6DE2FCAC16AB}">
      <dgm:prSet/>
      <dgm:spPr/>
      <dgm:t>
        <a:bodyPr/>
        <a:lstStyle/>
        <a:p>
          <a:r>
            <a:rPr lang="ru-RU" dirty="0" smtClean="0"/>
            <a:t>Руководитель</a:t>
          </a:r>
          <a:endParaRPr lang="ru-RU" dirty="0"/>
        </a:p>
      </dgm:t>
    </dgm:pt>
    <dgm:pt modelId="{703FD03E-316C-4908-A9DD-AFC32A47DB59}" type="parTrans" cxnId="{D7C4EB0E-A807-4229-B4B0-F9A467B5ED55}">
      <dgm:prSet/>
      <dgm:spPr/>
      <dgm:t>
        <a:bodyPr/>
        <a:lstStyle/>
        <a:p>
          <a:endParaRPr lang="ru-RU"/>
        </a:p>
      </dgm:t>
    </dgm:pt>
    <dgm:pt modelId="{52342A9A-7151-4BF0-9222-0273417B4DC6}" type="sibTrans" cxnId="{D7C4EB0E-A807-4229-B4B0-F9A467B5ED55}">
      <dgm:prSet/>
      <dgm:spPr/>
      <dgm:t>
        <a:bodyPr/>
        <a:lstStyle/>
        <a:p>
          <a:endParaRPr lang="ru-RU"/>
        </a:p>
      </dgm:t>
    </dgm:pt>
    <dgm:pt modelId="{79532C1B-3676-45FF-9119-3222ED06E265}">
      <dgm:prSet/>
      <dgm:spPr/>
      <dgm:t>
        <a:bodyPr/>
        <a:lstStyle/>
        <a:p>
          <a:r>
            <a:rPr lang="ru-RU" dirty="0" smtClean="0"/>
            <a:t>Аспирант</a:t>
          </a:r>
          <a:endParaRPr lang="ru-RU" dirty="0"/>
        </a:p>
      </dgm:t>
    </dgm:pt>
    <dgm:pt modelId="{1CEDD29D-D252-4B77-8EAF-D39396586863}" type="parTrans" cxnId="{7CBEC5F3-9AFB-462C-8A0E-E3A5A336DDB6}">
      <dgm:prSet/>
      <dgm:spPr/>
      <dgm:t>
        <a:bodyPr/>
        <a:lstStyle/>
        <a:p>
          <a:endParaRPr lang="ru-RU"/>
        </a:p>
      </dgm:t>
    </dgm:pt>
    <dgm:pt modelId="{E54601B7-0F49-4ECF-8E21-7E028CC965EE}" type="sibTrans" cxnId="{7CBEC5F3-9AFB-462C-8A0E-E3A5A336DDB6}">
      <dgm:prSet/>
      <dgm:spPr/>
      <dgm:t>
        <a:bodyPr/>
        <a:lstStyle/>
        <a:p>
          <a:endParaRPr lang="ru-RU"/>
        </a:p>
      </dgm:t>
    </dgm:pt>
    <dgm:pt modelId="{42E43F00-9BC4-4715-B4B7-A8BB24369E82}">
      <dgm:prSet/>
      <dgm:spPr/>
      <dgm:t>
        <a:bodyPr/>
        <a:lstStyle/>
        <a:p>
          <a:r>
            <a:rPr lang="ru-RU" dirty="0" smtClean="0"/>
            <a:t>Кандидат наук</a:t>
          </a:r>
          <a:endParaRPr lang="ru-RU" dirty="0"/>
        </a:p>
      </dgm:t>
    </dgm:pt>
    <dgm:pt modelId="{EE8385C3-8560-4C64-88B9-26ACC7565B64}" type="parTrans" cxnId="{54E854C1-63B4-414C-8186-1199DFA7BBE9}">
      <dgm:prSet/>
      <dgm:spPr/>
      <dgm:t>
        <a:bodyPr/>
        <a:lstStyle/>
        <a:p>
          <a:endParaRPr lang="ru-RU"/>
        </a:p>
      </dgm:t>
    </dgm:pt>
    <dgm:pt modelId="{0F3DB4C7-3DD1-46AD-A308-7E28ACA16281}" type="sibTrans" cxnId="{54E854C1-63B4-414C-8186-1199DFA7BBE9}">
      <dgm:prSet/>
      <dgm:spPr/>
      <dgm:t>
        <a:bodyPr/>
        <a:lstStyle/>
        <a:p>
          <a:endParaRPr lang="ru-RU"/>
        </a:p>
      </dgm:t>
    </dgm:pt>
    <dgm:pt modelId="{634FA8DD-4BC6-4DC3-B063-3E7DE8D35ACB}">
      <dgm:prSet/>
      <dgm:spPr/>
      <dgm:t>
        <a:bodyPr/>
        <a:lstStyle/>
        <a:p>
          <a:r>
            <a:rPr lang="ru-RU" dirty="0" smtClean="0"/>
            <a:t>Топ менеджер</a:t>
          </a:r>
          <a:endParaRPr lang="ru-RU" dirty="0"/>
        </a:p>
      </dgm:t>
    </dgm:pt>
    <dgm:pt modelId="{361D277D-F185-4834-89D4-85182E7F5CA4}" type="parTrans" cxnId="{4B5993A7-6D3A-4752-9CB8-5410364D9F88}">
      <dgm:prSet/>
      <dgm:spPr/>
      <dgm:t>
        <a:bodyPr/>
        <a:lstStyle/>
        <a:p>
          <a:endParaRPr lang="ru-RU"/>
        </a:p>
      </dgm:t>
    </dgm:pt>
    <dgm:pt modelId="{2455E632-5D2F-41CB-9487-2E5D10AF617D}" type="sibTrans" cxnId="{4B5993A7-6D3A-4752-9CB8-5410364D9F88}">
      <dgm:prSet/>
      <dgm:spPr/>
      <dgm:t>
        <a:bodyPr/>
        <a:lstStyle/>
        <a:p>
          <a:endParaRPr lang="ru-RU"/>
        </a:p>
      </dgm:t>
    </dgm:pt>
    <dgm:pt modelId="{895478E2-B9BE-4CAA-A530-413D751957E1}" type="pres">
      <dgm:prSet presAssocID="{9BF00926-1DB6-459F-8256-8C5DAC28F5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42E132-91DD-4284-87D3-DDE4C19B3231}" type="pres">
      <dgm:prSet presAssocID="{634FA8DD-4BC6-4DC3-B063-3E7DE8D35ACB}" presName="Name8" presStyleCnt="0"/>
      <dgm:spPr/>
    </dgm:pt>
    <dgm:pt modelId="{3B632832-B1FB-4204-B2FD-0ED32044F177}" type="pres">
      <dgm:prSet presAssocID="{634FA8DD-4BC6-4DC3-B063-3E7DE8D35ACB}" presName="level" presStyleLbl="node1" presStyleIdx="0" presStyleCnt="8">
        <dgm:presLayoutVars>
          <dgm:chMax val="1"/>
          <dgm:bulletEnabled val="1"/>
        </dgm:presLayoutVars>
      </dgm:prSet>
      <dgm:spPr/>
    </dgm:pt>
    <dgm:pt modelId="{91E0EDAA-0569-4D03-BB10-7FDB9F9D4B35}" type="pres">
      <dgm:prSet presAssocID="{634FA8DD-4BC6-4DC3-B063-3E7DE8D35AC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27E295C-B45F-4A93-A525-13F4EC99B596}" type="pres">
      <dgm:prSet presAssocID="{42E43F00-9BC4-4715-B4B7-A8BB24369E82}" presName="Name8" presStyleCnt="0"/>
      <dgm:spPr/>
    </dgm:pt>
    <dgm:pt modelId="{8B2E314A-B5B8-4627-8A47-D912CD7F522F}" type="pres">
      <dgm:prSet presAssocID="{42E43F00-9BC4-4715-B4B7-A8BB24369E82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CDD06-C2F9-4261-9ECB-3F9849B41129}" type="pres">
      <dgm:prSet presAssocID="{42E43F00-9BC4-4715-B4B7-A8BB24369E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CCFE5-8A39-420C-A7C5-80124C36F932}" type="pres">
      <dgm:prSet presAssocID="{79532C1B-3676-45FF-9119-3222ED06E265}" presName="Name8" presStyleCnt="0"/>
      <dgm:spPr/>
    </dgm:pt>
    <dgm:pt modelId="{E288AE69-7489-4797-B8CF-5578F3EF7EB5}" type="pres">
      <dgm:prSet presAssocID="{79532C1B-3676-45FF-9119-3222ED06E265}" presName="level" presStyleLbl="node1" presStyleIdx="2" presStyleCnt="8">
        <dgm:presLayoutVars>
          <dgm:chMax val="1"/>
          <dgm:bulletEnabled val="1"/>
        </dgm:presLayoutVars>
      </dgm:prSet>
      <dgm:spPr/>
    </dgm:pt>
    <dgm:pt modelId="{AFBD1421-8414-4277-ACD4-24181F873DD4}" type="pres">
      <dgm:prSet presAssocID="{79532C1B-3676-45FF-9119-3222ED06E2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CC51724-D84C-48E7-98AB-B08CE1310439}" type="pres">
      <dgm:prSet presAssocID="{25693F1F-1A9F-4CE1-851B-6DE2FCAC16AB}" presName="Name8" presStyleCnt="0"/>
      <dgm:spPr/>
    </dgm:pt>
    <dgm:pt modelId="{F15EA785-0A16-4252-8673-9BF087ECF2E6}" type="pres">
      <dgm:prSet presAssocID="{25693F1F-1A9F-4CE1-851B-6DE2FCAC16AB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73A48-B9CB-4026-ABFC-C2916FB65E4B}" type="pres">
      <dgm:prSet presAssocID="{25693F1F-1A9F-4CE1-851B-6DE2FCAC16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21CC6-A739-4AF5-B22D-CC87BB7E1CF9}" type="pres">
      <dgm:prSet presAssocID="{3CFA8420-2D3A-4C54-9483-A87000751687}" presName="Name8" presStyleCnt="0"/>
      <dgm:spPr/>
    </dgm:pt>
    <dgm:pt modelId="{E6E2A4A5-1A95-4AED-9536-639FECFE592E}" type="pres">
      <dgm:prSet presAssocID="{3CFA8420-2D3A-4C54-9483-A87000751687}" presName="level" presStyleLbl="node1" presStyleIdx="4" presStyleCnt="8">
        <dgm:presLayoutVars>
          <dgm:chMax val="1"/>
          <dgm:bulletEnabled val="1"/>
        </dgm:presLayoutVars>
      </dgm:prSet>
      <dgm:spPr/>
    </dgm:pt>
    <dgm:pt modelId="{F632B9CA-C515-4BB2-B1C3-4157D5DBDE67}" type="pres">
      <dgm:prSet presAssocID="{3CFA8420-2D3A-4C54-9483-A8700075168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8658564-61E1-4F39-9FDD-A212F57C46C2}" type="pres">
      <dgm:prSet presAssocID="{BB684B79-8F88-4C0F-8AC3-1849441FDD83}" presName="Name8" presStyleCnt="0"/>
      <dgm:spPr/>
    </dgm:pt>
    <dgm:pt modelId="{BF4C903E-BBFC-4694-AE7B-15C1B99F28FF}" type="pres">
      <dgm:prSet presAssocID="{BB684B79-8F88-4C0F-8AC3-1849441FDD83}" presName="level" presStyleLbl="node1" presStyleIdx="5" presStyleCnt="8">
        <dgm:presLayoutVars>
          <dgm:chMax val="1"/>
          <dgm:bulletEnabled val="1"/>
        </dgm:presLayoutVars>
      </dgm:prSet>
      <dgm:spPr/>
    </dgm:pt>
    <dgm:pt modelId="{DD80C857-F402-4BF9-82A1-1233C165CDA7}" type="pres">
      <dgm:prSet presAssocID="{BB684B79-8F88-4C0F-8AC3-1849441FDD8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FA1DED3-6493-48FE-914B-4120EF5C97F8}" type="pres">
      <dgm:prSet presAssocID="{7DD65362-FBE4-4754-9F44-BB7AE32D7D02}" presName="Name8" presStyleCnt="0"/>
      <dgm:spPr/>
    </dgm:pt>
    <dgm:pt modelId="{9E8464CD-79E3-4122-B580-49A5B2900CF2}" type="pres">
      <dgm:prSet presAssocID="{7DD65362-FBE4-4754-9F44-BB7AE32D7D02}" presName="level" presStyleLbl="node1" presStyleIdx="6" presStyleCnt="8">
        <dgm:presLayoutVars>
          <dgm:chMax val="1"/>
          <dgm:bulletEnabled val="1"/>
        </dgm:presLayoutVars>
      </dgm:prSet>
      <dgm:spPr/>
    </dgm:pt>
    <dgm:pt modelId="{57C0D4AE-FE7E-452C-82F8-B67BABA4E0CB}" type="pres">
      <dgm:prSet presAssocID="{7DD65362-FBE4-4754-9F44-BB7AE32D7D0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076B23-D6E8-4EB1-814F-EB0D5F2C8C6C}" type="pres">
      <dgm:prSet presAssocID="{19E1EF22-6FC4-4CB4-B79E-195E8229D759}" presName="Name8" presStyleCnt="0"/>
      <dgm:spPr/>
    </dgm:pt>
    <dgm:pt modelId="{DA0173B8-6EEC-4293-B365-1F337850EC28}" type="pres">
      <dgm:prSet presAssocID="{19E1EF22-6FC4-4CB4-B79E-195E8229D759}" presName="acctBkgd" presStyleLbl="alignAcc1" presStyleIdx="0" presStyleCnt="1"/>
      <dgm:spPr/>
    </dgm:pt>
    <dgm:pt modelId="{4871B1A5-D0E0-4FB7-B858-9302EB25B3CE}" type="pres">
      <dgm:prSet presAssocID="{19E1EF22-6FC4-4CB4-B79E-195E8229D759}" presName="acctTx" presStyleLbl="alignAcc1" presStyleIdx="0" presStyleCnt="1">
        <dgm:presLayoutVars>
          <dgm:bulletEnabled val="1"/>
        </dgm:presLayoutVars>
      </dgm:prSet>
      <dgm:spPr/>
    </dgm:pt>
    <dgm:pt modelId="{37332E42-53AE-41C3-8F3B-A0C282D47DA0}" type="pres">
      <dgm:prSet presAssocID="{19E1EF22-6FC4-4CB4-B79E-195E8229D759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95DA5-8A69-45DD-A925-2509505380BE}" type="pres">
      <dgm:prSet presAssocID="{19E1EF22-6FC4-4CB4-B79E-195E8229D7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57141-04A9-4A40-B32F-1223C84CDF3A}" type="presOf" srcId="{9BF00926-1DB6-459F-8256-8C5DAC28F57D}" destId="{895478E2-B9BE-4CAA-A530-413D751957E1}" srcOrd="0" destOrd="0" presId="urn:microsoft.com/office/officeart/2005/8/layout/pyramid1"/>
    <dgm:cxn modelId="{4B5993A7-6D3A-4752-9CB8-5410364D9F88}" srcId="{9BF00926-1DB6-459F-8256-8C5DAC28F57D}" destId="{634FA8DD-4BC6-4DC3-B063-3E7DE8D35ACB}" srcOrd="0" destOrd="0" parTransId="{361D277D-F185-4834-89D4-85182E7F5CA4}" sibTransId="{2455E632-5D2F-41CB-9487-2E5D10AF617D}"/>
    <dgm:cxn modelId="{B28F4BAD-06FF-4A94-A55A-40298C03B721}" type="presOf" srcId="{25693F1F-1A9F-4CE1-851B-6DE2FCAC16AB}" destId="{2C073A48-B9CB-4026-ABFC-C2916FB65E4B}" srcOrd="1" destOrd="0" presId="urn:microsoft.com/office/officeart/2005/8/layout/pyramid1"/>
    <dgm:cxn modelId="{916AE280-8920-45C1-B989-10DE2BC7CCBB}" type="presOf" srcId="{79532C1B-3676-45FF-9119-3222ED06E265}" destId="{E288AE69-7489-4797-B8CF-5578F3EF7EB5}" srcOrd="0" destOrd="0" presId="urn:microsoft.com/office/officeart/2005/8/layout/pyramid1"/>
    <dgm:cxn modelId="{C2726FC0-9FE3-4E66-BC87-E8104FA35379}" srcId="{9BF00926-1DB6-459F-8256-8C5DAC28F57D}" destId="{3CFA8420-2D3A-4C54-9483-A87000751687}" srcOrd="4" destOrd="0" parTransId="{49DD6641-F25A-492D-B583-70B5505E5B4A}" sibTransId="{17486652-72D6-46D2-B357-0FB09DABAD0A}"/>
    <dgm:cxn modelId="{3CC48B67-BFE8-4C23-BD2B-BC637E9C52E7}" srcId="{9BF00926-1DB6-459F-8256-8C5DAC28F57D}" destId="{7DD65362-FBE4-4754-9F44-BB7AE32D7D02}" srcOrd="6" destOrd="0" parTransId="{C0BB8679-89F4-41A7-A5F1-8C8BE9C5D5D0}" sibTransId="{70297AC0-4BFD-4C4B-833D-A78D9D7ED199}"/>
    <dgm:cxn modelId="{057E5E71-B175-4E6D-9573-62F9314DEB4D}" srcId="{19E1EF22-6FC4-4CB4-B79E-195E8229D759}" destId="{87D10831-6B3C-4A5F-BC19-91A954DE6B66}" srcOrd="1" destOrd="0" parTransId="{BDBAFF8B-A262-46C1-B4CF-CBDF5AE55CB2}" sibTransId="{7C158247-0628-401F-A1A1-8B1AAC681BFB}"/>
    <dgm:cxn modelId="{D7C4EB0E-A807-4229-B4B0-F9A467B5ED55}" srcId="{9BF00926-1DB6-459F-8256-8C5DAC28F57D}" destId="{25693F1F-1A9F-4CE1-851B-6DE2FCAC16AB}" srcOrd="3" destOrd="0" parTransId="{703FD03E-316C-4908-A9DD-AFC32A47DB59}" sibTransId="{52342A9A-7151-4BF0-9222-0273417B4DC6}"/>
    <dgm:cxn modelId="{7CBEC5F3-9AFB-462C-8A0E-E3A5A336DDB6}" srcId="{9BF00926-1DB6-459F-8256-8C5DAC28F57D}" destId="{79532C1B-3676-45FF-9119-3222ED06E265}" srcOrd="2" destOrd="0" parTransId="{1CEDD29D-D252-4B77-8EAF-D39396586863}" sibTransId="{E54601B7-0F49-4ECF-8E21-7E028CC965EE}"/>
    <dgm:cxn modelId="{1A212C40-0736-4729-9FC1-E0486ED2E7B7}" type="presOf" srcId="{25693F1F-1A9F-4CE1-851B-6DE2FCAC16AB}" destId="{F15EA785-0A16-4252-8673-9BF087ECF2E6}" srcOrd="0" destOrd="0" presId="urn:microsoft.com/office/officeart/2005/8/layout/pyramid1"/>
    <dgm:cxn modelId="{69AF8996-044D-40C4-9ECC-BC7DED56A324}" type="presOf" srcId="{19E1EF22-6FC4-4CB4-B79E-195E8229D759}" destId="{A3E95DA5-8A69-45DD-A925-2509505380BE}" srcOrd="1" destOrd="0" presId="urn:microsoft.com/office/officeart/2005/8/layout/pyramid1"/>
    <dgm:cxn modelId="{DA6BCBCA-0E23-4602-9D54-0FA5C089402B}" type="presOf" srcId="{7DD65362-FBE4-4754-9F44-BB7AE32D7D02}" destId="{9E8464CD-79E3-4122-B580-49A5B2900CF2}" srcOrd="0" destOrd="0" presId="urn:microsoft.com/office/officeart/2005/8/layout/pyramid1"/>
    <dgm:cxn modelId="{8DF3F3F8-DE6B-4F11-B345-9F642C4395E2}" type="presOf" srcId="{634FA8DD-4BC6-4DC3-B063-3E7DE8D35ACB}" destId="{3B632832-B1FB-4204-B2FD-0ED32044F177}" srcOrd="0" destOrd="0" presId="urn:microsoft.com/office/officeart/2005/8/layout/pyramid1"/>
    <dgm:cxn modelId="{30983462-EC06-487F-BB49-89B5D510A330}" type="presOf" srcId="{7DD65362-FBE4-4754-9F44-BB7AE32D7D02}" destId="{57C0D4AE-FE7E-452C-82F8-B67BABA4E0CB}" srcOrd="1" destOrd="0" presId="urn:microsoft.com/office/officeart/2005/8/layout/pyramid1"/>
    <dgm:cxn modelId="{BB194644-D833-4046-91C8-05A0FD3CC098}" type="presOf" srcId="{BB684B79-8F88-4C0F-8AC3-1849441FDD83}" destId="{DD80C857-F402-4BF9-82A1-1233C165CDA7}" srcOrd="1" destOrd="0" presId="urn:microsoft.com/office/officeart/2005/8/layout/pyramid1"/>
    <dgm:cxn modelId="{2B011659-1C1E-4496-8660-F6C36B306AEF}" type="presOf" srcId="{3CFA8420-2D3A-4C54-9483-A87000751687}" destId="{E6E2A4A5-1A95-4AED-9536-639FECFE592E}" srcOrd="0" destOrd="0" presId="urn:microsoft.com/office/officeart/2005/8/layout/pyramid1"/>
    <dgm:cxn modelId="{0E4E9684-70F3-483F-825B-1C5E0955D63A}" type="presOf" srcId="{CE1EB755-16AD-4EB0-A9B2-B3D4C9DF2D1E}" destId="{4871B1A5-D0E0-4FB7-B858-9302EB25B3CE}" srcOrd="1" destOrd="0" presId="urn:microsoft.com/office/officeart/2005/8/layout/pyramid1"/>
    <dgm:cxn modelId="{34A8AB5A-ECE9-47BB-8D22-8FF972960122}" type="presOf" srcId="{3CFA8420-2D3A-4C54-9483-A87000751687}" destId="{F632B9CA-C515-4BB2-B1C3-4157D5DBDE67}" srcOrd="1" destOrd="0" presId="urn:microsoft.com/office/officeart/2005/8/layout/pyramid1"/>
    <dgm:cxn modelId="{6FB759FD-413D-4396-A755-90DF2D1289B1}" type="presOf" srcId="{42E43F00-9BC4-4715-B4B7-A8BB24369E82}" destId="{8B2E314A-B5B8-4627-8A47-D912CD7F522F}" srcOrd="0" destOrd="0" presId="urn:microsoft.com/office/officeart/2005/8/layout/pyramid1"/>
    <dgm:cxn modelId="{11FDBF88-BBB1-49AB-A0B3-CF029C9E372F}" type="presOf" srcId="{87D10831-6B3C-4A5F-BC19-91A954DE6B66}" destId="{DA0173B8-6EEC-4293-B365-1F337850EC28}" srcOrd="0" destOrd="1" presId="urn:microsoft.com/office/officeart/2005/8/layout/pyramid1"/>
    <dgm:cxn modelId="{CE074E88-D400-47EA-AE6B-1052BC4D1A9A}" srcId="{9BF00926-1DB6-459F-8256-8C5DAC28F57D}" destId="{BB684B79-8F88-4C0F-8AC3-1849441FDD83}" srcOrd="5" destOrd="0" parTransId="{B6AE9CC0-70A8-4F14-8145-04D96A79C16F}" sibTransId="{745B20C2-9E9C-4390-8187-C5EFF55EC61C}"/>
    <dgm:cxn modelId="{EC454972-792C-4F10-A672-C2809D594454}" type="presOf" srcId="{CE1EB755-16AD-4EB0-A9B2-B3D4C9DF2D1E}" destId="{DA0173B8-6EEC-4293-B365-1F337850EC28}" srcOrd="0" destOrd="0" presId="urn:microsoft.com/office/officeart/2005/8/layout/pyramid1"/>
    <dgm:cxn modelId="{2E0A99AB-46D3-4D51-AADE-4FCD9527C492}" type="presOf" srcId="{87D10831-6B3C-4A5F-BC19-91A954DE6B66}" destId="{4871B1A5-D0E0-4FB7-B858-9302EB25B3CE}" srcOrd="1" destOrd="1" presId="urn:microsoft.com/office/officeart/2005/8/layout/pyramid1"/>
    <dgm:cxn modelId="{6BC2ED26-6163-4914-99BD-DCA497F3D862}" type="presOf" srcId="{BB684B79-8F88-4C0F-8AC3-1849441FDD83}" destId="{BF4C903E-BBFC-4694-AE7B-15C1B99F28FF}" srcOrd="0" destOrd="0" presId="urn:microsoft.com/office/officeart/2005/8/layout/pyramid1"/>
    <dgm:cxn modelId="{403BCA8E-357A-4F71-A55A-4716A82F3C35}" srcId="{9BF00926-1DB6-459F-8256-8C5DAC28F57D}" destId="{19E1EF22-6FC4-4CB4-B79E-195E8229D759}" srcOrd="7" destOrd="0" parTransId="{058BFE21-197A-4B2F-A2FD-3F8C1F3941F5}" sibTransId="{3EE43D5B-D674-4D51-81C4-22E195AA2F9E}"/>
    <dgm:cxn modelId="{E1BE7438-0019-4ECF-8958-7A23E79EBCAA}" type="presOf" srcId="{79532C1B-3676-45FF-9119-3222ED06E265}" destId="{AFBD1421-8414-4277-ACD4-24181F873DD4}" srcOrd="1" destOrd="0" presId="urn:microsoft.com/office/officeart/2005/8/layout/pyramid1"/>
    <dgm:cxn modelId="{14B7C57D-C445-45AF-8CF3-AD0FE3D400B2}" type="presOf" srcId="{42E43F00-9BC4-4715-B4B7-A8BB24369E82}" destId="{B5CCDD06-C2F9-4261-9ECB-3F9849B41129}" srcOrd="1" destOrd="0" presId="urn:microsoft.com/office/officeart/2005/8/layout/pyramid1"/>
    <dgm:cxn modelId="{785DF67C-9C16-4483-A983-38472C1FB135}" srcId="{19E1EF22-6FC4-4CB4-B79E-195E8229D759}" destId="{CE1EB755-16AD-4EB0-A9B2-B3D4C9DF2D1E}" srcOrd="0" destOrd="0" parTransId="{1BE62181-B303-45F2-A1B4-111923570115}" sibTransId="{CFC96DAB-9576-46C5-8E1E-A480B15BC6AA}"/>
    <dgm:cxn modelId="{AE68A3FC-84D0-4060-9AA6-58022A2A442F}" type="presOf" srcId="{19E1EF22-6FC4-4CB4-B79E-195E8229D759}" destId="{37332E42-53AE-41C3-8F3B-A0C282D47DA0}" srcOrd="0" destOrd="0" presId="urn:microsoft.com/office/officeart/2005/8/layout/pyramid1"/>
    <dgm:cxn modelId="{44D50872-F083-4093-AABC-47C717A9C034}" type="presOf" srcId="{634FA8DD-4BC6-4DC3-B063-3E7DE8D35ACB}" destId="{91E0EDAA-0569-4D03-BB10-7FDB9F9D4B35}" srcOrd="1" destOrd="0" presId="urn:microsoft.com/office/officeart/2005/8/layout/pyramid1"/>
    <dgm:cxn modelId="{54E854C1-63B4-414C-8186-1199DFA7BBE9}" srcId="{9BF00926-1DB6-459F-8256-8C5DAC28F57D}" destId="{42E43F00-9BC4-4715-B4B7-A8BB24369E82}" srcOrd="1" destOrd="0" parTransId="{EE8385C3-8560-4C64-88B9-26ACC7565B64}" sibTransId="{0F3DB4C7-3DD1-46AD-A308-7E28ACA16281}"/>
    <dgm:cxn modelId="{B1567DAB-48CB-42A0-96FE-1A9BDC60F33F}" type="presParOf" srcId="{895478E2-B9BE-4CAA-A530-413D751957E1}" destId="{6842E132-91DD-4284-87D3-DDE4C19B3231}" srcOrd="0" destOrd="0" presId="urn:microsoft.com/office/officeart/2005/8/layout/pyramid1"/>
    <dgm:cxn modelId="{8997C12B-BAFF-40CB-BB87-5C5070297F2F}" type="presParOf" srcId="{6842E132-91DD-4284-87D3-DDE4C19B3231}" destId="{3B632832-B1FB-4204-B2FD-0ED32044F177}" srcOrd="0" destOrd="0" presId="urn:microsoft.com/office/officeart/2005/8/layout/pyramid1"/>
    <dgm:cxn modelId="{B0CEA4BC-5F76-4AE3-86B5-21EE062952A4}" type="presParOf" srcId="{6842E132-91DD-4284-87D3-DDE4C19B3231}" destId="{91E0EDAA-0569-4D03-BB10-7FDB9F9D4B35}" srcOrd="1" destOrd="0" presId="urn:microsoft.com/office/officeart/2005/8/layout/pyramid1"/>
    <dgm:cxn modelId="{172C5D59-C17F-4D31-8829-A4780DA9BDBF}" type="presParOf" srcId="{895478E2-B9BE-4CAA-A530-413D751957E1}" destId="{327E295C-B45F-4A93-A525-13F4EC99B596}" srcOrd="1" destOrd="0" presId="urn:microsoft.com/office/officeart/2005/8/layout/pyramid1"/>
    <dgm:cxn modelId="{1110A9CA-C9A1-4502-BAD9-3A97AD69C0BE}" type="presParOf" srcId="{327E295C-B45F-4A93-A525-13F4EC99B596}" destId="{8B2E314A-B5B8-4627-8A47-D912CD7F522F}" srcOrd="0" destOrd="0" presId="urn:microsoft.com/office/officeart/2005/8/layout/pyramid1"/>
    <dgm:cxn modelId="{6E23A932-094C-44C0-80B4-716A688BE8DA}" type="presParOf" srcId="{327E295C-B45F-4A93-A525-13F4EC99B596}" destId="{B5CCDD06-C2F9-4261-9ECB-3F9849B41129}" srcOrd="1" destOrd="0" presId="urn:microsoft.com/office/officeart/2005/8/layout/pyramid1"/>
    <dgm:cxn modelId="{02C88768-454F-4463-9AFA-B0BD651AC313}" type="presParOf" srcId="{895478E2-B9BE-4CAA-A530-413D751957E1}" destId="{B86CCFE5-8A39-420C-A7C5-80124C36F932}" srcOrd="2" destOrd="0" presId="urn:microsoft.com/office/officeart/2005/8/layout/pyramid1"/>
    <dgm:cxn modelId="{673850A7-A5EF-47E5-80E7-4047E661E269}" type="presParOf" srcId="{B86CCFE5-8A39-420C-A7C5-80124C36F932}" destId="{E288AE69-7489-4797-B8CF-5578F3EF7EB5}" srcOrd="0" destOrd="0" presId="urn:microsoft.com/office/officeart/2005/8/layout/pyramid1"/>
    <dgm:cxn modelId="{64196494-E1F6-446E-8301-BECE75662020}" type="presParOf" srcId="{B86CCFE5-8A39-420C-A7C5-80124C36F932}" destId="{AFBD1421-8414-4277-ACD4-24181F873DD4}" srcOrd="1" destOrd="0" presId="urn:microsoft.com/office/officeart/2005/8/layout/pyramid1"/>
    <dgm:cxn modelId="{00CF023B-5C43-4FF6-85E0-35684C3839EF}" type="presParOf" srcId="{895478E2-B9BE-4CAA-A530-413D751957E1}" destId="{CCC51724-D84C-48E7-98AB-B08CE1310439}" srcOrd="3" destOrd="0" presId="urn:microsoft.com/office/officeart/2005/8/layout/pyramid1"/>
    <dgm:cxn modelId="{2CC01661-7391-41CB-9D10-18E995C37AF1}" type="presParOf" srcId="{CCC51724-D84C-48E7-98AB-B08CE1310439}" destId="{F15EA785-0A16-4252-8673-9BF087ECF2E6}" srcOrd="0" destOrd="0" presId="urn:microsoft.com/office/officeart/2005/8/layout/pyramid1"/>
    <dgm:cxn modelId="{4C0C516C-F03E-4276-A3F7-8B9602F09874}" type="presParOf" srcId="{CCC51724-D84C-48E7-98AB-B08CE1310439}" destId="{2C073A48-B9CB-4026-ABFC-C2916FB65E4B}" srcOrd="1" destOrd="0" presId="urn:microsoft.com/office/officeart/2005/8/layout/pyramid1"/>
    <dgm:cxn modelId="{350B1063-2F58-4A63-920B-8F518F27DEC9}" type="presParOf" srcId="{895478E2-B9BE-4CAA-A530-413D751957E1}" destId="{8ED21CC6-A739-4AF5-B22D-CC87BB7E1CF9}" srcOrd="4" destOrd="0" presId="urn:microsoft.com/office/officeart/2005/8/layout/pyramid1"/>
    <dgm:cxn modelId="{33E01E46-591D-42E2-B6D1-F301BB521786}" type="presParOf" srcId="{8ED21CC6-A739-4AF5-B22D-CC87BB7E1CF9}" destId="{E6E2A4A5-1A95-4AED-9536-639FECFE592E}" srcOrd="0" destOrd="0" presId="urn:microsoft.com/office/officeart/2005/8/layout/pyramid1"/>
    <dgm:cxn modelId="{FDDE7F3A-AC8C-474D-A41B-D4F6123C9134}" type="presParOf" srcId="{8ED21CC6-A739-4AF5-B22D-CC87BB7E1CF9}" destId="{F632B9CA-C515-4BB2-B1C3-4157D5DBDE67}" srcOrd="1" destOrd="0" presId="urn:microsoft.com/office/officeart/2005/8/layout/pyramid1"/>
    <dgm:cxn modelId="{C3CC2D1B-AA0A-4B7B-9017-CAB3EC88CC8D}" type="presParOf" srcId="{895478E2-B9BE-4CAA-A530-413D751957E1}" destId="{18658564-61E1-4F39-9FDD-A212F57C46C2}" srcOrd="5" destOrd="0" presId="urn:microsoft.com/office/officeart/2005/8/layout/pyramid1"/>
    <dgm:cxn modelId="{F575A2F0-7C97-4430-8D22-D762DDD2A362}" type="presParOf" srcId="{18658564-61E1-4F39-9FDD-A212F57C46C2}" destId="{BF4C903E-BBFC-4694-AE7B-15C1B99F28FF}" srcOrd="0" destOrd="0" presId="urn:microsoft.com/office/officeart/2005/8/layout/pyramid1"/>
    <dgm:cxn modelId="{CD2C85B7-FD2B-46DE-A393-587B184A6AF1}" type="presParOf" srcId="{18658564-61E1-4F39-9FDD-A212F57C46C2}" destId="{DD80C857-F402-4BF9-82A1-1233C165CDA7}" srcOrd="1" destOrd="0" presId="urn:microsoft.com/office/officeart/2005/8/layout/pyramid1"/>
    <dgm:cxn modelId="{762FA40E-789F-491A-9394-69570094E76E}" type="presParOf" srcId="{895478E2-B9BE-4CAA-A530-413D751957E1}" destId="{CFA1DED3-6493-48FE-914B-4120EF5C97F8}" srcOrd="6" destOrd="0" presId="urn:microsoft.com/office/officeart/2005/8/layout/pyramid1"/>
    <dgm:cxn modelId="{6BFFA40D-B080-4039-952F-FB5D02B0C19D}" type="presParOf" srcId="{CFA1DED3-6493-48FE-914B-4120EF5C97F8}" destId="{9E8464CD-79E3-4122-B580-49A5B2900CF2}" srcOrd="0" destOrd="0" presId="urn:microsoft.com/office/officeart/2005/8/layout/pyramid1"/>
    <dgm:cxn modelId="{6840E01C-79DA-46AF-BE67-886379BD42A0}" type="presParOf" srcId="{CFA1DED3-6493-48FE-914B-4120EF5C97F8}" destId="{57C0D4AE-FE7E-452C-82F8-B67BABA4E0CB}" srcOrd="1" destOrd="0" presId="urn:microsoft.com/office/officeart/2005/8/layout/pyramid1"/>
    <dgm:cxn modelId="{B2D71A8E-6FF2-4510-9516-63331ED9BCF7}" type="presParOf" srcId="{895478E2-B9BE-4CAA-A530-413D751957E1}" destId="{2B076B23-D6E8-4EB1-814F-EB0D5F2C8C6C}" srcOrd="7" destOrd="0" presId="urn:microsoft.com/office/officeart/2005/8/layout/pyramid1"/>
    <dgm:cxn modelId="{FFBC4D3C-0F2B-475C-8DE6-B32B7B87179C}" type="presParOf" srcId="{2B076B23-D6E8-4EB1-814F-EB0D5F2C8C6C}" destId="{DA0173B8-6EEC-4293-B365-1F337850EC28}" srcOrd="0" destOrd="0" presId="urn:microsoft.com/office/officeart/2005/8/layout/pyramid1"/>
    <dgm:cxn modelId="{A62B9DDD-D0FA-400C-A683-C12D167EC437}" type="presParOf" srcId="{2B076B23-D6E8-4EB1-814F-EB0D5F2C8C6C}" destId="{4871B1A5-D0E0-4FB7-B858-9302EB25B3CE}" srcOrd="1" destOrd="0" presId="urn:microsoft.com/office/officeart/2005/8/layout/pyramid1"/>
    <dgm:cxn modelId="{6E7F3C22-37CB-4BAC-82E9-453029B763B5}" type="presParOf" srcId="{2B076B23-D6E8-4EB1-814F-EB0D5F2C8C6C}" destId="{37332E42-53AE-41C3-8F3B-A0C282D47DA0}" srcOrd="2" destOrd="0" presId="urn:microsoft.com/office/officeart/2005/8/layout/pyramid1"/>
    <dgm:cxn modelId="{5E7DA576-CC15-4FBF-8C06-6A4C81E8D33A}" type="presParOf" srcId="{2B076B23-D6E8-4EB1-814F-EB0D5F2C8C6C}" destId="{A3E95DA5-8A69-45DD-A925-2509505380BE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F97A36-0506-419C-9673-D9B458434F7D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EC2B5D2-0A60-41F6-89AC-934C71ABBD5A}">
      <dgm:prSet phldrT="[Текст]"/>
      <dgm:spPr/>
      <dgm:t>
        <a:bodyPr/>
        <a:lstStyle/>
        <a:p>
          <a:r>
            <a:rPr lang="ru-RU" dirty="0" smtClean="0"/>
            <a:t>Классический автобизнес</a:t>
          </a:r>
          <a:endParaRPr lang="ru-RU" dirty="0"/>
        </a:p>
      </dgm:t>
    </dgm:pt>
    <dgm:pt modelId="{6156FDE3-9CA0-4E76-87C6-3794A8CA88CA}" type="parTrans" cxnId="{C28D87E6-E225-453C-9A7A-9B18792C1F84}">
      <dgm:prSet/>
      <dgm:spPr/>
      <dgm:t>
        <a:bodyPr/>
        <a:lstStyle/>
        <a:p>
          <a:endParaRPr lang="ru-RU"/>
        </a:p>
      </dgm:t>
    </dgm:pt>
    <dgm:pt modelId="{736366BA-93B8-4125-93D0-E013552EE9CE}" type="sibTrans" cxnId="{C28D87E6-E225-453C-9A7A-9B18792C1F84}">
      <dgm:prSet/>
      <dgm:spPr/>
      <dgm:t>
        <a:bodyPr/>
        <a:lstStyle/>
        <a:p>
          <a:endParaRPr lang="ru-RU"/>
        </a:p>
      </dgm:t>
    </dgm:pt>
    <dgm:pt modelId="{AF5A5246-8CEF-4AF0-B413-83ACF0F691D9}">
      <dgm:prSet phldrT="[Текст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Avilon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Ключавто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en-US" b="1" dirty="0" err="1" smtClean="0">
              <a:solidFill>
                <a:schemeClr val="bg1"/>
              </a:solidFill>
            </a:rPr>
            <a:t>Belka</a:t>
          </a:r>
          <a:endParaRPr lang="ru-RU" b="1" dirty="0">
            <a:solidFill>
              <a:schemeClr val="bg1"/>
            </a:solidFill>
          </a:endParaRPr>
        </a:p>
      </dgm:t>
    </dgm:pt>
    <dgm:pt modelId="{EA1A58B7-2DB6-4404-B7A9-D15CB00BB95B}" type="parTrans" cxnId="{BC061388-2A83-4FB0-9819-EEB82B1A1D3F}">
      <dgm:prSet/>
      <dgm:spPr/>
      <dgm:t>
        <a:bodyPr/>
        <a:lstStyle/>
        <a:p>
          <a:endParaRPr lang="ru-RU"/>
        </a:p>
      </dgm:t>
    </dgm:pt>
    <dgm:pt modelId="{4979F575-AD24-4790-AC41-27AB91DE16F8}" type="sibTrans" cxnId="{BC061388-2A83-4FB0-9819-EEB82B1A1D3F}">
      <dgm:prSet/>
      <dgm:spPr/>
      <dgm:t>
        <a:bodyPr/>
        <a:lstStyle/>
        <a:p>
          <a:endParaRPr lang="ru-RU"/>
        </a:p>
      </dgm:t>
    </dgm:pt>
    <dgm:pt modelId="{F3B42BCC-70C4-4216-A152-18ACA02F2153}">
      <dgm:prSet phldrT="[Текст]"/>
      <dgm:spPr/>
      <dgm:t>
        <a:bodyPr/>
        <a:lstStyle/>
        <a:p>
          <a:r>
            <a:rPr lang="ru-RU" dirty="0" smtClean="0"/>
            <a:t>Перевозчики</a:t>
          </a:r>
          <a:endParaRPr lang="ru-RU" dirty="0"/>
        </a:p>
      </dgm:t>
    </dgm:pt>
    <dgm:pt modelId="{26AFCB54-D329-4F56-BDBA-FB8DAD8B7EB0}" type="parTrans" cxnId="{57501E09-1AFF-4057-A05B-E00BBC2944D1}">
      <dgm:prSet/>
      <dgm:spPr/>
      <dgm:t>
        <a:bodyPr/>
        <a:lstStyle/>
        <a:p>
          <a:endParaRPr lang="ru-RU"/>
        </a:p>
      </dgm:t>
    </dgm:pt>
    <dgm:pt modelId="{3C72FC6B-1773-4782-9842-E1D737507935}" type="sibTrans" cxnId="{57501E09-1AFF-4057-A05B-E00BBC2944D1}">
      <dgm:prSet/>
      <dgm:spPr/>
      <dgm:t>
        <a:bodyPr/>
        <a:lstStyle/>
        <a:p>
          <a:endParaRPr lang="ru-RU"/>
        </a:p>
      </dgm:t>
    </dgm:pt>
    <dgm:pt modelId="{37F9FD22-3D0D-45E2-987A-D7EC5412634B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Мосгортранс</a:t>
          </a:r>
          <a:r>
            <a:rPr lang="ru-RU" b="1" dirty="0" smtClean="0">
              <a:solidFill>
                <a:schemeClr val="bg1"/>
              </a:solidFill>
            </a:rPr>
            <a:t>, ООО «ПЭК» и другие</a:t>
          </a:r>
          <a:endParaRPr lang="ru-RU" b="1" dirty="0">
            <a:solidFill>
              <a:schemeClr val="bg1"/>
            </a:solidFill>
          </a:endParaRPr>
        </a:p>
      </dgm:t>
    </dgm:pt>
    <dgm:pt modelId="{AE2D326E-64E7-40E4-A97F-AF2CB475B3F6}" type="parTrans" cxnId="{B3C6FCEB-0AD6-4B38-807B-CD8B681F2B9C}">
      <dgm:prSet/>
      <dgm:spPr/>
      <dgm:t>
        <a:bodyPr/>
        <a:lstStyle/>
        <a:p>
          <a:endParaRPr lang="ru-RU"/>
        </a:p>
      </dgm:t>
    </dgm:pt>
    <dgm:pt modelId="{7948469A-E61B-4ED1-B618-69DBC3F62351}" type="sibTrans" cxnId="{B3C6FCEB-0AD6-4B38-807B-CD8B681F2B9C}">
      <dgm:prSet/>
      <dgm:spPr/>
      <dgm:t>
        <a:bodyPr/>
        <a:lstStyle/>
        <a:p>
          <a:endParaRPr lang="ru-RU"/>
        </a:p>
      </dgm:t>
    </dgm:pt>
    <dgm:pt modelId="{73774A74-DEFA-4CC9-86DA-120C185AA4D7}">
      <dgm:prSet phldrT="[Текст]"/>
      <dgm:spPr/>
      <dgm:t>
        <a:bodyPr/>
        <a:lstStyle/>
        <a:p>
          <a:r>
            <a:rPr lang="ru-RU" dirty="0" smtClean="0"/>
            <a:t>Спецтехника</a:t>
          </a:r>
          <a:endParaRPr lang="ru-RU" dirty="0"/>
        </a:p>
      </dgm:t>
    </dgm:pt>
    <dgm:pt modelId="{1B7051E7-6928-43AB-9F91-45721CDFCD3E}" type="parTrans" cxnId="{ACB5FDA3-931A-489E-8FF4-2EA855BA8BAC}">
      <dgm:prSet/>
      <dgm:spPr/>
      <dgm:t>
        <a:bodyPr/>
        <a:lstStyle/>
        <a:p>
          <a:endParaRPr lang="ru-RU"/>
        </a:p>
      </dgm:t>
    </dgm:pt>
    <dgm:pt modelId="{6BDCFFBB-E6F8-4E24-87A6-51E90FB3C184}" type="sibTrans" cxnId="{ACB5FDA3-931A-489E-8FF4-2EA855BA8BAC}">
      <dgm:prSet/>
      <dgm:spPr/>
      <dgm:t>
        <a:bodyPr/>
        <a:lstStyle/>
        <a:p>
          <a:endParaRPr lang="ru-RU"/>
        </a:p>
      </dgm:t>
    </dgm:pt>
    <dgm:pt modelId="{862D7D87-5EB2-48BA-8B6B-C7B01C79F4BF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Хусман</a:t>
          </a:r>
          <a:r>
            <a:rPr lang="ru-RU" b="1" dirty="0" smtClean="0">
              <a:solidFill>
                <a:schemeClr val="bg1"/>
              </a:solidFill>
            </a:rPr>
            <a:t> групп Рус , Торг-</a:t>
          </a:r>
          <a:r>
            <a:rPr lang="ru-RU" b="1" dirty="0" err="1" smtClean="0">
              <a:solidFill>
                <a:schemeClr val="bg1"/>
              </a:solidFill>
            </a:rPr>
            <a:t>комс</a:t>
          </a:r>
          <a:r>
            <a:rPr lang="ru-RU" b="1" dirty="0" smtClean="0">
              <a:solidFill>
                <a:schemeClr val="bg1"/>
              </a:solidFill>
            </a:rPr>
            <a:t>, Чистая страна</a:t>
          </a:r>
          <a:endParaRPr lang="ru-RU" b="1" dirty="0">
            <a:solidFill>
              <a:schemeClr val="bg1"/>
            </a:solidFill>
          </a:endParaRPr>
        </a:p>
      </dgm:t>
    </dgm:pt>
    <dgm:pt modelId="{B74B4D2C-9EA9-4E73-99F2-24442986B0A2}" type="parTrans" cxnId="{F2728ED6-0B02-44A6-AF72-B43EB3C254A0}">
      <dgm:prSet/>
      <dgm:spPr/>
      <dgm:t>
        <a:bodyPr/>
        <a:lstStyle/>
        <a:p>
          <a:endParaRPr lang="ru-RU"/>
        </a:p>
      </dgm:t>
    </dgm:pt>
    <dgm:pt modelId="{77CEFC40-F833-44BF-9D82-0963502949CE}" type="sibTrans" cxnId="{F2728ED6-0B02-44A6-AF72-B43EB3C254A0}">
      <dgm:prSet/>
      <dgm:spPr/>
      <dgm:t>
        <a:bodyPr/>
        <a:lstStyle/>
        <a:p>
          <a:endParaRPr lang="ru-RU"/>
        </a:p>
      </dgm:t>
    </dgm:pt>
    <dgm:pt modelId="{335EFE3C-F730-45E6-9079-C2C0F995B496}">
      <dgm:prSet phldrT="[Текст]"/>
      <dgm:spPr/>
      <dgm:t>
        <a:bodyPr/>
        <a:lstStyle/>
        <a:p>
          <a:r>
            <a:rPr lang="ru-RU" dirty="0" smtClean="0"/>
            <a:t>Государственный сектор</a:t>
          </a:r>
          <a:endParaRPr lang="ru-RU" dirty="0"/>
        </a:p>
      </dgm:t>
    </dgm:pt>
    <dgm:pt modelId="{6D3E290F-9397-4D70-992F-77473A22548B}" type="parTrans" cxnId="{61C66D08-719D-4C58-BAEB-20320E715D17}">
      <dgm:prSet/>
      <dgm:spPr/>
      <dgm:t>
        <a:bodyPr/>
        <a:lstStyle/>
        <a:p>
          <a:endParaRPr lang="ru-RU"/>
        </a:p>
      </dgm:t>
    </dgm:pt>
    <dgm:pt modelId="{7F2700ED-07AC-41DE-B499-8BF368048F07}" type="sibTrans" cxnId="{61C66D08-719D-4C58-BAEB-20320E715D17}">
      <dgm:prSet/>
      <dgm:spPr/>
      <dgm:t>
        <a:bodyPr/>
        <a:lstStyle/>
        <a:p>
          <a:endParaRPr lang="ru-RU"/>
        </a:p>
      </dgm:t>
    </dgm:pt>
    <dgm:pt modelId="{DA54B5A8-20A2-4323-A0D2-BA27ED84DE3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Министерство транспорта РФ, </a:t>
          </a:r>
          <a:r>
            <a:rPr lang="ru-RU" b="1" dirty="0" err="1" smtClean="0">
              <a:solidFill>
                <a:schemeClr val="bg1"/>
              </a:solidFill>
            </a:rPr>
            <a:t>Ространснадзор</a:t>
          </a:r>
          <a:endParaRPr lang="ru-RU" b="1" dirty="0">
            <a:solidFill>
              <a:schemeClr val="bg1"/>
            </a:solidFill>
          </a:endParaRPr>
        </a:p>
      </dgm:t>
    </dgm:pt>
    <dgm:pt modelId="{C8FA9FF7-DFFA-4A89-9B24-012605412013}" type="parTrans" cxnId="{F87B1B27-9B11-4E71-A652-83597D0D7F59}">
      <dgm:prSet/>
      <dgm:spPr/>
      <dgm:t>
        <a:bodyPr/>
        <a:lstStyle/>
        <a:p>
          <a:endParaRPr lang="ru-RU"/>
        </a:p>
      </dgm:t>
    </dgm:pt>
    <dgm:pt modelId="{1046D084-3004-427B-922B-901BB607D47B}" type="sibTrans" cxnId="{F87B1B27-9B11-4E71-A652-83597D0D7F59}">
      <dgm:prSet/>
      <dgm:spPr/>
      <dgm:t>
        <a:bodyPr/>
        <a:lstStyle/>
        <a:p>
          <a:endParaRPr lang="ru-RU"/>
        </a:p>
      </dgm:t>
    </dgm:pt>
    <dgm:pt modelId="{961CDCB1-9F10-4A90-8C65-12268CC53556}">
      <dgm:prSet phldrT="[Текст]"/>
      <dgm:spPr/>
      <dgm:t>
        <a:bodyPr/>
        <a:lstStyle/>
        <a:p>
          <a:r>
            <a:rPr lang="ru-RU" dirty="0" err="1" smtClean="0"/>
            <a:t>Мувинговые</a:t>
          </a:r>
          <a:r>
            <a:rPr lang="ru-RU" dirty="0" smtClean="0"/>
            <a:t> сервисы</a:t>
          </a:r>
          <a:endParaRPr lang="ru-RU" dirty="0"/>
        </a:p>
      </dgm:t>
    </dgm:pt>
    <dgm:pt modelId="{2B5E250F-1F95-4B03-93F0-242FF362C654}" type="parTrans" cxnId="{9225AF7F-E748-4C77-A823-E7AF932F935D}">
      <dgm:prSet/>
      <dgm:spPr/>
      <dgm:t>
        <a:bodyPr/>
        <a:lstStyle/>
        <a:p>
          <a:endParaRPr lang="ru-RU"/>
        </a:p>
      </dgm:t>
    </dgm:pt>
    <dgm:pt modelId="{7EBA4792-08E7-44DC-AE3E-FA6FA93BD605}" type="sibTrans" cxnId="{9225AF7F-E748-4C77-A823-E7AF932F935D}">
      <dgm:prSet/>
      <dgm:spPr/>
      <dgm:t>
        <a:bodyPr/>
        <a:lstStyle/>
        <a:p>
          <a:endParaRPr lang="ru-RU"/>
        </a:p>
      </dgm:t>
    </dgm:pt>
    <dgm:pt modelId="{1C614A5B-64CC-4521-81C5-0F174560D54B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Мострансагентсво</a:t>
          </a:r>
          <a:r>
            <a:rPr lang="ru-RU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075C941E-8EEE-457E-A72D-ACA7144469B7}" type="parTrans" cxnId="{122E2DCB-341E-4AC3-9958-FBCCB9D1323F}">
      <dgm:prSet/>
      <dgm:spPr/>
      <dgm:t>
        <a:bodyPr/>
        <a:lstStyle/>
        <a:p>
          <a:endParaRPr lang="ru-RU"/>
        </a:p>
      </dgm:t>
    </dgm:pt>
    <dgm:pt modelId="{E17FAB2F-8636-4240-AE03-0A2F3ECCFA38}" type="sibTrans" cxnId="{122E2DCB-341E-4AC3-9958-FBCCB9D1323F}">
      <dgm:prSet/>
      <dgm:spPr/>
      <dgm:t>
        <a:bodyPr/>
        <a:lstStyle/>
        <a:p>
          <a:endParaRPr lang="ru-RU"/>
        </a:p>
      </dgm:t>
    </dgm:pt>
    <dgm:pt modelId="{B59E9B56-30B9-412E-B557-416F0FC46B64}" type="pres">
      <dgm:prSet presAssocID="{7AF97A36-0506-419C-9673-D9B458434F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DF1F4-C4A8-4EBB-940D-9DD82D2B952A}" type="pres">
      <dgm:prSet presAssocID="{2EC2B5D2-0A60-41F6-89AC-934C71ABBD5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CDCBB-095D-4C3B-8EDF-6E4A43FEDF16}" type="pres">
      <dgm:prSet presAssocID="{2EC2B5D2-0A60-41F6-89AC-934C71ABBD5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DAFC4-AEF1-4103-B61C-4FB207B8F8E1}" type="pres">
      <dgm:prSet presAssocID="{F3B42BCC-70C4-4216-A152-18ACA02F215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FD88A-DF9C-4604-AAF6-A0F3B8F4C14A}" type="pres">
      <dgm:prSet presAssocID="{F3B42BCC-70C4-4216-A152-18ACA02F2153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8D202-57CD-480E-A70F-35F854937DF2}" type="pres">
      <dgm:prSet presAssocID="{73774A74-DEFA-4CC9-86DA-120C185AA4D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8CB42-8DA0-4939-B434-7D4095C6C81B}" type="pres">
      <dgm:prSet presAssocID="{73774A74-DEFA-4CC9-86DA-120C185AA4D7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F1B01-6F17-4FE9-A20A-1752ACB9F703}" type="pres">
      <dgm:prSet presAssocID="{335EFE3C-F730-45E6-9079-C2C0F995B4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1305E-3115-413B-A049-C11A640DC9DD}" type="pres">
      <dgm:prSet presAssocID="{335EFE3C-F730-45E6-9079-C2C0F995B49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8DF7A-D06D-439F-B0F2-F2F93AE01B4D}" type="pres">
      <dgm:prSet presAssocID="{961CDCB1-9F10-4A90-8C65-12268CC5355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85A05-AD03-49EC-B577-7866C5D10650}" type="pres">
      <dgm:prSet presAssocID="{961CDCB1-9F10-4A90-8C65-12268CC5355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501E09-1AFF-4057-A05B-E00BBC2944D1}" srcId="{7AF97A36-0506-419C-9673-D9B458434F7D}" destId="{F3B42BCC-70C4-4216-A152-18ACA02F2153}" srcOrd="1" destOrd="0" parTransId="{26AFCB54-D329-4F56-BDBA-FB8DAD8B7EB0}" sibTransId="{3C72FC6B-1773-4782-9842-E1D737507935}"/>
    <dgm:cxn modelId="{C28D87E6-E225-453C-9A7A-9B18792C1F84}" srcId="{7AF97A36-0506-419C-9673-D9B458434F7D}" destId="{2EC2B5D2-0A60-41F6-89AC-934C71ABBD5A}" srcOrd="0" destOrd="0" parTransId="{6156FDE3-9CA0-4E76-87C6-3794A8CA88CA}" sibTransId="{736366BA-93B8-4125-93D0-E013552EE9CE}"/>
    <dgm:cxn modelId="{9225AF7F-E748-4C77-A823-E7AF932F935D}" srcId="{7AF97A36-0506-419C-9673-D9B458434F7D}" destId="{961CDCB1-9F10-4A90-8C65-12268CC53556}" srcOrd="4" destOrd="0" parTransId="{2B5E250F-1F95-4B03-93F0-242FF362C654}" sibTransId="{7EBA4792-08E7-44DC-AE3E-FA6FA93BD605}"/>
    <dgm:cxn modelId="{0D20F662-9548-4C95-B186-67B4C292B5C1}" type="presOf" srcId="{DA54B5A8-20A2-4323-A0D2-BA27ED84DE38}" destId="{E7E1305E-3115-413B-A049-C11A640DC9DD}" srcOrd="0" destOrd="0" presId="urn:microsoft.com/office/officeart/2005/8/layout/vList2"/>
    <dgm:cxn modelId="{1149B93B-2CD0-4D20-BC6B-02445FB5A950}" type="presOf" srcId="{F3B42BCC-70C4-4216-A152-18ACA02F2153}" destId="{3EDDAFC4-AEF1-4103-B61C-4FB207B8F8E1}" srcOrd="0" destOrd="0" presId="urn:microsoft.com/office/officeart/2005/8/layout/vList2"/>
    <dgm:cxn modelId="{57811315-B344-4E85-AEA6-2CD92478588A}" type="presOf" srcId="{AF5A5246-8CEF-4AF0-B413-83ACF0F691D9}" destId="{593CDCBB-095D-4C3B-8EDF-6E4A43FEDF16}" srcOrd="0" destOrd="0" presId="urn:microsoft.com/office/officeart/2005/8/layout/vList2"/>
    <dgm:cxn modelId="{0BC7D800-0DF2-4311-8B48-285B4B69041E}" type="presOf" srcId="{7AF97A36-0506-419C-9673-D9B458434F7D}" destId="{B59E9B56-30B9-412E-B557-416F0FC46B64}" srcOrd="0" destOrd="0" presId="urn:microsoft.com/office/officeart/2005/8/layout/vList2"/>
    <dgm:cxn modelId="{61C66D08-719D-4C58-BAEB-20320E715D17}" srcId="{7AF97A36-0506-419C-9673-D9B458434F7D}" destId="{335EFE3C-F730-45E6-9079-C2C0F995B496}" srcOrd="3" destOrd="0" parTransId="{6D3E290F-9397-4D70-992F-77473A22548B}" sibTransId="{7F2700ED-07AC-41DE-B499-8BF368048F07}"/>
    <dgm:cxn modelId="{40E7AF05-D89F-44DF-BCF4-BE9827E33139}" type="presOf" srcId="{335EFE3C-F730-45E6-9079-C2C0F995B496}" destId="{0BAF1B01-6F17-4FE9-A20A-1752ACB9F703}" srcOrd="0" destOrd="0" presId="urn:microsoft.com/office/officeart/2005/8/layout/vList2"/>
    <dgm:cxn modelId="{4BC7AE5A-F040-4770-BBDD-63DEF2A715A2}" type="presOf" srcId="{2EC2B5D2-0A60-41F6-89AC-934C71ABBD5A}" destId="{61BDF1F4-C4A8-4EBB-940D-9DD82D2B952A}" srcOrd="0" destOrd="0" presId="urn:microsoft.com/office/officeart/2005/8/layout/vList2"/>
    <dgm:cxn modelId="{122E2DCB-341E-4AC3-9958-FBCCB9D1323F}" srcId="{961CDCB1-9F10-4A90-8C65-12268CC53556}" destId="{1C614A5B-64CC-4521-81C5-0F174560D54B}" srcOrd="0" destOrd="0" parTransId="{075C941E-8EEE-457E-A72D-ACA7144469B7}" sibTransId="{E17FAB2F-8636-4240-AE03-0A2F3ECCFA38}"/>
    <dgm:cxn modelId="{A7FFA822-122A-491C-AE17-EA512779321E}" type="presOf" srcId="{37F9FD22-3D0D-45E2-987A-D7EC5412634B}" destId="{21BFD88A-DF9C-4604-AAF6-A0F3B8F4C14A}" srcOrd="0" destOrd="0" presId="urn:microsoft.com/office/officeart/2005/8/layout/vList2"/>
    <dgm:cxn modelId="{2A6132F9-6464-4D1B-9C6F-40A82A1F0ECD}" type="presOf" srcId="{961CDCB1-9F10-4A90-8C65-12268CC53556}" destId="{DD78DF7A-D06D-439F-B0F2-F2F93AE01B4D}" srcOrd="0" destOrd="0" presId="urn:microsoft.com/office/officeart/2005/8/layout/vList2"/>
    <dgm:cxn modelId="{D6B7AFF6-A9CD-4D6E-BEED-015D0DFC93EF}" type="presOf" srcId="{862D7D87-5EB2-48BA-8B6B-C7B01C79F4BF}" destId="{6478CB42-8DA0-4939-B434-7D4095C6C81B}" srcOrd="0" destOrd="0" presId="urn:microsoft.com/office/officeart/2005/8/layout/vList2"/>
    <dgm:cxn modelId="{D60AE817-0407-4F05-BED8-5E0B9A1D09C3}" type="presOf" srcId="{1C614A5B-64CC-4521-81C5-0F174560D54B}" destId="{C4085A05-AD03-49EC-B577-7866C5D10650}" srcOrd="0" destOrd="0" presId="urn:microsoft.com/office/officeart/2005/8/layout/vList2"/>
    <dgm:cxn modelId="{ACB5FDA3-931A-489E-8FF4-2EA855BA8BAC}" srcId="{7AF97A36-0506-419C-9673-D9B458434F7D}" destId="{73774A74-DEFA-4CC9-86DA-120C185AA4D7}" srcOrd="2" destOrd="0" parTransId="{1B7051E7-6928-43AB-9F91-45721CDFCD3E}" sibTransId="{6BDCFFBB-E6F8-4E24-87A6-51E90FB3C184}"/>
    <dgm:cxn modelId="{BC061388-2A83-4FB0-9819-EEB82B1A1D3F}" srcId="{2EC2B5D2-0A60-41F6-89AC-934C71ABBD5A}" destId="{AF5A5246-8CEF-4AF0-B413-83ACF0F691D9}" srcOrd="0" destOrd="0" parTransId="{EA1A58B7-2DB6-4404-B7A9-D15CB00BB95B}" sibTransId="{4979F575-AD24-4790-AC41-27AB91DE16F8}"/>
    <dgm:cxn modelId="{B3C6FCEB-0AD6-4B38-807B-CD8B681F2B9C}" srcId="{F3B42BCC-70C4-4216-A152-18ACA02F2153}" destId="{37F9FD22-3D0D-45E2-987A-D7EC5412634B}" srcOrd="0" destOrd="0" parTransId="{AE2D326E-64E7-40E4-A97F-AF2CB475B3F6}" sibTransId="{7948469A-E61B-4ED1-B618-69DBC3F62351}"/>
    <dgm:cxn modelId="{2A8A4D14-745E-406D-AD13-CE614C19C63C}" type="presOf" srcId="{73774A74-DEFA-4CC9-86DA-120C185AA4D7}" destId="{99B8D202-57CD-480E-A70F-35F854937DF2}" srcOrd="0" destOrd="0" presId="urn:microsoft.com/office/officeart/2005/8/layout/vList2"/>
    <dgm:cxn modelId="{F87B1B27-9B11-4E71-A652-83597D0D7F59}" srcId="{335EFE3C-F730-45E6-9079-C2C0F995B496}" destId="{DA54B5A8-20A2-4323-A0D2-BA27ED84DE38}" srcOrd="0" destOrd="0" parTransId="{C8FA9FF7-DFFA-4A89-9B24-012605412013}" sibTransId="{1046D084-3004-427B-922B-901BB607D47B}"/>
    <dgm:cxn modelId="{F2728ED6-0B02-44A6-AF72-B43EB3C254A0}" srcId="{73774A74-DEFA-4CC9-86DA-120C185AA4D7}" destId="{862D7D87-5EB2-48BA-8B6B-C7B01C79F4BF}" srcOrd="0" destOrd="0" parTransId="{B74B4D2C-9EA9-4E73-99F2-24442986B0A2}" sibTransId="{77CEFC40-F833-44BF-9D82-0963502949CE}"/>
    <dgm:cxn modelId="{7CF416AA-8EEC-4BC8-9525-BBDB6B37F20C}" type="presParOf" srcId="{B59E9B56-30B9-412E-B557-416F0FC46B64}" destId="{61BDF1F4-C4A8-4EBB-940D-9DD82D2B952A}" srcOrd="0" destOrd="0" presId="urn:microsoft.com/office/officeart/2005/8/layout/vList2"/>
    <dgm:cxn modelId="{2FE03F29-AB86-4542-94AE-9DB7D48BB02A}" type="presParOf" srcId="{B59E9B56-30B9-412E-B557-416F0FC46B64}" destId="{593CDCBB-095D-4C3B-8EDF-6E4A43FEDF16}" srcOrd="1" destOrd="0" presId="urn:microsoft.com/office/officeart/2005/8/layout/vList2"/>
    <dgm:cxn modelId="{D3B9E63B-EBCA-42C1-A95D-FF53B79F8E0E}" type="presParOf" srcId="{B59E9B56-30B9-412E-B557-416F0FC46B64}" destId="{3EDDAFC4-AEF1-4103-B61C-4FB207B8F8E1}" srcOrd="2" destOrd="0" presId="urn:microsoft.com/office/officeart/2005/8/layout/vList2"/>
    <dgm:cxn modelId="{8CDF466F-B121-4A29-8001-4643A1300C49}" type="presParOf" srcId="{B59E9B56-30B9-412E-B557-416F0FC46B64}" destId="{21BFD88A-DF9C-4604-AAF6-A0F3B8F4C14A}" srcOrd="3" destOrd="0" presId="urn:microsoft.com/office/officeart/2005/8/layout/vList2"/>
    <dgm:cxn modelId="{A93C1E6F-C615-45AF-BABD-5DFF6625F370}" type="presParOf" srcId="{B59E9B56-30B9-412E-B557-416F0FC46B64}" destId="{99B8D202-57CD-480E-A70F-35F854937DF2}" srcOrd="4" destOrd="0" presId="urn:microsoft.com/office/officeart/2005/8/layout/vList2"/>
    <dgm:cxn modelId="{60295C2C-52C4-45E3-8274-17064FC7F7B9}" type="presParOf" srcId="{B59E9B56-30B9-412E-B557-416F0FC46B64}" destId="{6478CB42-8DA0-4939-B434-7D4095C6C81B}" srcOrd="5" destOrd="0" presId="urn:microsoft.com/office/officeart/2005/8/layout/vList2"/>
    <dgm:cxn modelId="{1815E8C3-B9FA-441D-B8E2-59C0E92E3D7C}" type="presParOf" srcId="{B59E9B56-30B9-412E-B557-416F0FC46B64}" destId="{0BAF1B01-6F17-4FE9-A20A-1752ACB9F703}" srcOrd="6" destOrd="0" presId="urn:microsoft.com/office/officeart/2005/8/layout/vList2"/>
    <dgm:cxn modelId="{97A0AF90-40A2-403E-BEC3-82E48C6A218A}" type="presParOf" srcId="{B59E9B56-30B9-412E-B557-416F0FC46B64}" destId="{E7E1305E-3115-413B-A049-C11A640DC9DD}" srcOrd="7" destOrd="0" presId="urn:microsoft.com/office/officeart/2005/8/layout/vList2"/>
    <dgm:cxn modelId="{A026A9CB-6375-46BF-A255-DF51D47F03E2}" type="presParOf" srcId="{B59E9B56-30B9-412E-B557-416F0FC46B64}" destId="{DD78DF7A-D06D-439F-B0F2-F2F93AE01B4D}" srcOrd="8" destOrd="0" presId="urn:microsoft.com/office/officeart/2005/8/layout/vList2"/>
    <dgm:cxn modelId="{7F329F9B-190B-43DC-853B-AC9FE1F89F25}" type="presParOf" srcId="{B59E9B56-30B9-412E-B557-416F0FC46B64}" destId="{C4085A05-AD03-49EC-B577-7866C5D10650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DF1F4-C4A8-4EBB-940D-9DD82D2B952A}">
      <dsp:nvSpPr>
        <dsp:cNvPr id="0" name=""/>
        <dsp:cNvSpPr/>
      </dsp:nvSpPr>
      <dsp:spPr>
        <a:xfrm>
          <a:off x="0" y="126091"/>
          <a:ext cx="6119849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Университетские субботы</a:t>
          </a:r>
          <a:endParaRPr lang="ru-RU" sz="1400" kern="1200" dirty="0"/>
        </a:p>
      </dsp:txBody>
      <dsp:txXfrm>
        <a:off x="16392" y="142483"/>
        <a:ext cx="6087065" cy="303006"/>
      </dsp:txXfrm>
    </dsp:sp>
    <dsp:sp modelId="{593CDCBB-095D-4C3B-8EDF-6E4A43FEDF16}">
      <dsp:nvSpPr>
        <dsp:cNvPr id="0" name=""/>
        <dsp:cNvSpPr/>
      </dsp:nvSpPr>
      <dsp:spPr>
        <a:xfrm>
          <a:off x="0" y="461881"/>
          <a:ext cx="6119849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0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dirty="0" smtClean="0">
              <a:solidFill>
                <a:schemeClr val="bg1"/>
              </a:solidFill>
            </a:rPr>
            <a:t>Основы пассажирской грамотности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0" y="461881"/>
        <a:ext cx="6119849" cy="231840"/>
      </dsp:txXfrm>
    </dsp:sp>
    <dsp:sp modelId="{3EDDAFC4-AEF1-4103-B61C-4FB207B8F8E1}">
      <dsp:nvSpPr>
        <dsp:cNvPr id="0" name=""/>
        <dsp:cNvSpPr/>
      </dsp:nvSpPr>
      <dsp:spPr>
        <a:xfrm>
          <a:off x="0" y="693721"/>
          <a:ext cx="6119849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Проектные </a:t>
          </a:r>
          <a:r>
            <a:rPr lang="ru-RU" sz="1400" kern="1200" dirty="0" err="1" smtClean="0"/>
            <a:t>интенсивы</a:t>
          </a:r>
          <a:endParaRPr lang="ru-RU" sz="1400" kern="1200" dirty="0"/>
        </a:p>
      </dsp:txBody>
      <dsp:txXfrm>
        <a:off x="16392" y="710113"/>
        <a:ext cx="6087065" cy="303006"/>
      </dsp:txXfrm>
    </dsp:sp>
    <dsp:sp modelId="{21BFD88A-DF9C-4604-AAF6-A0F3B8F4C14A}">
      <dsp:nvSpPr>
        <dsp:cNvPr id="0" name=""/>
        <dsp:cNvSpPr/>
      </dsp:nvSpPr>
      <dsp:spPr>
        <a:xfrm>
          <a:off x="0" y="1029511"/>
          <a:ext cx="6119849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0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dirty="0" smtClean="0">
              <a:solidFill>
                <a:schemeClr val="bg1"/>
              </a:solidFill>
            </a:rPr>
            <a:t>Лаборатория автомобильного бизнеса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0" y="1029511"/>
        <a:ext cx="6119849" cy="231840"/>
      </dsp:txXfrm>
    </dsp:sp>
    <dsp:sp modelId="{99B8D202-57CD-480E-A70F-35F854937DF2}">
      <dsp:nvSpPr>
        <dsp:cNvPr id="0" name=""/>
        <dsp:cNvSpPr/>
      </dsp:nvSpPr>
      <dsp:spPr>
        <a:xfrm>
          <a:off x="0" y="1261351"/>
          <a:ext cx="6119849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Транспортные каникулы</a:t>
          </a:r>
          <a:endParaRPr lang="ru-RU" sz="1400" kern="1200" dirty="0"/>
        </a:p>
      </dsp:txBody>
      <dsp:txXfrm>
        <a:off x="16392" y="1277743"/>
        <a:ext cx="6087065" cy="303006"/>
      </dsp:txXfrm>
    </dsp:sp>
    <dsp:sp modelId="{6478CB42-8DA0-4939-B434-7D4095C6C81B}">
      <dsp:nvSpPr>
        <dsp:cNvPr id="0" name=""/>
        <dsp:cNvSpPr/>
      </dsp:nvSpPr>
      <dsp:spPr>
        <a:xfrm>
          <a:off x="0" y="1597141"/>
          <a:ext cx="6119849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0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dirty="0" err="1" smtClean="0">
              <a:solidFill>
                <a:schemeClr val="bg1"/>
              </a:solidFill>
            </a:rPr>
            <a:t>Профориентационные</a:t>
          </a:r>
          <a:r>
            <a:rPr lang="ru-RU" sz="1100" b="1" kern="1200" dirty="0" smtClean="0">
              <a:solidFill>
                <a:schemeClr val="bg1"/>
              </a:solidFill>
            </a:rPr>
            <a:t> лекции, </a:t>
          </a:r>
          <a:r>
            <a:rPr lang="ru-RU" sz="1100" b="1" kern="1200" dirty="0" err="1" smtClean="0">
              <a:solidFill>
                <a:schemeClr val="bg1"/>
              </a:solidFill>
            </a:rPr>
            <a:t>квесты</a:t>
          </a:r>
          <a:r>
            <a:rPr lang="ru-RU" sz="1100" b="1" kern="1200" dirty="0" smtClean="0">
              <a:solidFill>
                <a:schemeClr val="bg1"/>
              </a:solidFill>
            </a:rPr>
            <a:t>, интерактивные игры, олимпиады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0" y="1597141"/>
        <a:ext cx="6119849" cy="231840"/>
      </dsp:txXfrm>
    </dsp:sp>
    <dsp:sp modelId="{0BAF1B01-6F17-4FE9-A20A-1752ACB9F703}">
      <dsp:nvSpPr>
        <dsp:cNvPr id="0" name=""/>
        <dsp:cNvSpPr/>
      </dsp:nvSpPr>
      <dsp:spPr>
        <a:xfrm>
          <a:off x="0" y="1828981"/>
          <a:ext cx="6119849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Транспортный лекторий</a:t>
          </a:r>
          <a:endParaRPr lang="ru-RU" sz="1400" kern="1200" dirty="0"/>
        </a:p>
      </dsp:txBody>
      <dsp:txXfrm>
        <a:off x="16392" y="1845373"/>
        <a:ext cx="6087065" cy="303006"/>
      </dsp:txXfrm>
    </dsp:sp>
    <dsp:sp modelId="{E7E1305E-3115-413B-A049-C11A640DC9DD}">
      <dsp:nvSpPr>
        <dsp:cNvPr id="0" name=""/>
        <dsp:cNvSpPr/>
      </dsp:nvSpPr>
      <dsp:spPr>
        <a:xfrm>
          <a:off x="0" y="2164771"/>
          <a:ext cx="6119849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0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dirty="0" smtClean="0">
              <a:solidFill>
                <a:schemeClr val="bg1"/>
              </a:solidFill>
            </a:rPr>
            <a:t>Открытые лекции для школьников и студентов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0" y="2164771"/>
        <a:ext cx="6119849" cy="231840"/>
      </dsp:txXfrm>
    </dsp:sp>
    <dsp:sp modelId="{DD78DF7A-D06D-439F-B0F2-F2F93AE01B4D}">
      <dsp:nvSpPr>
        <dsp:cNvPr id="0" name=""/>
        <dsp:cNvSpPr/>
      </dsp:nvSpPr>
      <dsp:spPr>
        <a:xfrm>
          <a:off x="0" y="2396611"/>
          <a:ext cx="6119849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Тест-драйв</a:t>
          </a:r>
          <a:endParaRPr lang="ru-RU" sz="1400" kern="1200" dirty="0"/>
        </a:p>
      </dsp:txBody>
      <dsp:txXfrm>
        <a:off x="16392" y="2413003"/>
        <a:ext cx="6087065" cy="303006"/>
      </dsp:txXfrm>
    </dsp:sp>
    <dsp:sp modelId="{C4085A05-AD03-49EC-B577-7866C5D10650}">
      <dsp:nvSpPr>
        <dsp:cNvPr id="0" name=""/>
        <dsp:cNvSpPr/>
      </dsp:nvSpPr>
      <dsp:spPr>
        <a:xfrm>
          <a:off x="0" y="2732401"/>
          <a:ext cx="6119849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0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dirty="0" smtClean="0">
              <a:solidFill>
                <a:schemeClr val="bg1"/>
              </a:solidFill>
            </a:rPr>
            <a:t>Посещение реальных занятий и </a:t>
          </a:r>
          <a:r>
            <a:rPr lang="ru-RU" sz="1100" b="1" kern="1200" dirty="0" err="1" smtClean="0">
              <a:solidFill>
                <a:schemeClr val="bg1"/>
              </a:solidFill>
            </a:rPr>
            <a:t>демо</a:t>
          </a:r>
          <a:r>
            <a:rPr lang="ru-RU" sz="1100" b="1" kern="1200" dirty="0" smtClean="0">
              <a:solidFill>
                <a:schemeClr val="bg1"/>
              </a:solidFill>
            </a:rPr>
            <a:t>-участие в студенческой жизни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0" y="2732401"/>
        <a:ext cx="6119849" cy="231840"/>
      </dsp:txXfrm>
    </dsp:sp>
    <dsp:sp modelId="{9F8E8FE5-291B-4FDB-B138-2273D54D063E}">
      <dsp:nvSpPr>
        <dsp:cNvPr id="0" name=""/>
        <dsp:cNvSpPr/>
      </dsp:nvSpPr>
      <dsp:spPr>
        <a:xfrm>
          <a:off x="0" y="2964241"/>
          <a:ext cx="6119849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Построение индивидуальных траекторий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16392" y="2980633"/>
        <a:ext cx="6087065" cy="303006"/>
      </dsp:txXfrm>
    </dsp:sp>
    <dsp:sp modelId="{5F9E04DA-1A16-4844-958A-0773B4F2D846}">
      <dsp:nvSpPr>
        <dsp:cNvPr id="0" name=""/>
        <dsp:cNvSpPr/>
      </dsp:nvSpPr>
      <dsp:spPr>
        <a:xfrm>
          <a:off x="0" y="3300031"/>
          <a:ext cx="6119849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0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dirty="0" smtClean="0">
              <a:solidFill>
                <a:schemeClr val="bg1"/>
              </a:solidFill>
            </a:rPr>
            <a:t>Знакомство с карьерными треками, составление резюме, знакомство с работодателями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0" y="3300031"/>
        <a:ext cx="6119849" cy="23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3CF7C-C033-45B1-9FD7-9C6AE7FDB927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A2EBD-765F-443E-A7BE-B91348A209D3}">
      <dsp:nvSpPr>
        <dsp:cNvPr id="0" name=""/>
        <dsp:cNvSpPr/>
      </dsp:nvSpPr>
      <dsp:spPr>
        <a:xfrm>
          <a:off x="898" y="1305401"/>
          <a:ext cx="1440246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Стартовое собеседование со школьником и родителями</a:t>
          </a:r>
          <a:endParaRPr lang="ru-RU" sz="1200" kern="1200" dirty="0"/>
        </a:p>
      </dsp:txBody>
      <dsp:txXfrm>
        <a:off x="71205" y="1375708"/>
        <a:ext cx="1299632" cy="1599921"/>
      </dsp:txXfrm>
    </dsp:sp>
    <dsp:sp modelId="{7A92AEFF-6263-4006-A8F4-E6DD0761958E}">
      <dsp:nvSpPr>
        <dsp:cNvPr id="0" name=""/>
        <dsp:cNvSpPr/>
      </dsp:nvSpPr>
      <dsp:spPr>
        <a:xfrm>
          <a:off x="1513157" y="1305401"/>
          <a:ext cx="1440246" cy="1740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Проведение тестирования</a:t>
          </a:r>
          <a:endParaRPr lang="ru-RU" sz="1200" kern="1200" dirty="0"/>
        </a:p>
      </dsp:txBody>
      <dsp:txXfrm>
        <a:off x="1583464" y="1375708"/>
        <a:ext cx="1299632" cy="1599921"/>
      </dsp:txXfrm>
    </dsp:sp>
    <dsp:sp modelId="{B8A76A1C-E3F6-4FF3-99D7-5B416DFDFCF8}">
      <dsp:nvSpPr>
        <dsp:cNvPr id="0" name=""/>
        <dsp:cNvSpPr/>
      </dsp:nvSpPr>
      <dsp:spPr>
        <a:xfrm>
          <a:off x="3025417" y="1305401"/>
          <a:ext cx="1440246" cy="174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Ознакомление с атласом профессий и составление индивидуального карьерного плана</a:t>
          </a:r>
          <a:endParaRPr lang="ru-RU" sz="1200" kern="1200" dirty="0"/>
        </a:p>
      </dsp:txBody>
      <dsp:txXfrm>
        <a:off x="3095724" y="1375708"/>
        <a:ext cx="1299632" cy="1599921"/>
      </dsp:txXfrm>
    </dsp:sp>
    <dsp:sp modelId="{D3A9DF9D-0361-4DFA-88D6-6DC247A65EF2}">
      <dsp:nvSpPr>
        <dsp:cNvPr id="0" name=""/>
        <dsp:cNvSpPr/>
      </dsp:nvSpPr>
      <dsp:spPr>
        <a:xfrm>
          <a:off x="4537676" y="1305401"/>
          <a:ext cx="1440246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Участие в активностях ГУУ</a:t>
          </a:r>
          <a:endParaRPr lang="ru-RU" sz="1200" kern="1200" dirty="0"/>
        </a:p>
      </dsp:txBody>
      <dsp:txXfrm>
        <a:off x="4607983" y="1375708"/>
        <a:ext cx="1299632" cy="1599921"/>
      </dsp:txXfrm>
    </dsp:sp>
    <dsp:sp modelId="{AF8041E6-BCDB-4385-9A48-80FCF63E7D91}">
      <dsp:nvSpPr>
        <dsp:cNvPr id="0" name=""/>
        <dsp:cNvSpPr/>
      </dsp:nvSpPr>
      <dsp:spPr>
        <a:xfrm>
          <a:off x="6049935" y="1305401"/>
          <a:ext cx="1440246" cy="17405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Обучение в ГУУ</a:t>
          </a:r>
          <a:endParaRPr lang="ru-RU" sz="1200" kern="1200" dirty="0"/>
        </a:p>
      </dsp:txBody>
      <dsp:txXfrm>
        <a:off x="6120242" y="1375708"/>
        <a:ext cx="1299632" cy="1599921"/>
      </dsp:txXfrm>
    </dsp:sp>
    <dsp:sp modelId="{55015EE6-86EA-4DB8-9D23-D4439E0ED16A}">
      <dsp:nvSpPr>
        <dsp:cNvPr id="0" name=""/>
        <dsp:cNvSpPr/>
      </dsp:nvSpPr>
      <dsp:spPr>
        <a:xfrm>
          <a:off x="7562195" y="1305401"/>
          <a:ext cx="1440246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Стажировки, практики, проектная работа</a:t>
          </a:r>
          <a:endParaRPr lang="ru-RU" sz="1200" kern="1200" dirty="0"/>
        </a:p>
      </dsp:txBody>
      <dsp:txXfrm>
        <a:off x="7632502" y="1375708"/>
        <a:ext cx="1299632" cy="1599921"/>
      </dsp:txXfrm>
    </dsp:sp>
    <dsp:sp modelId="{EDEA1008-51DF-4712-BA4B-BF2DAE8B8502}">
      <dsp:nvSpPr>
        <dsp:cNvPr id="0" name=""/>
        <dsp:cNvSpPr/>
      </dsp:nvSpPr>
      <dsp:spPr>
        <a:xfrm>
          <a:off x="9074454" y="1305401"/>
          <a:ext cx="1440246" cy="1740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Трудоустройство</a:t>
          </a:r>
          <a:endParaRPr lang="ru-RU" sz="1200" kern="1200" dirty="0"/>
        </a:p>
      </dsp:txBody>
      <dsp:txXfrm>
        <a:off x="9144761" y="1375708"/>
        <a:ext cx="1299632" cy="1599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D5317-440F-4F8C-80AA-42C90FE904D3}">
      <dsp:nvSpPr>
        <dsp:cNvPr id="0" name=""/>
        <dsp:cNvSpPr/>
      </dsp:nvSpPr>
      <dsp:spPr>
        <a:xfrm rot="16200000">
          <a:off x="1091105" y="-1080536"/>
          <a:ext cx="2333037" cy="451524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Транспортная логистика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- Грузовые автомобильные перевозки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- </a:t>
          </a:r>
          <a:r>
            <a:rPr lang="ru-RU" sz="1800" dirty="0" err="1" smtClean="0"/>
            <a:t>Мувинговые</a:t>
          </a:r>
          <a:r>
            <a:rPr lang="ru-RU" sz="1800" dirty="0" smtClean="0"/>
            <a:t> сервисы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- Диспетчеризация</a:t>
          </a:r>
          <a:endParaRPr lang="ru-RU" sz="1800" dirty="0"/>
        </a:p>
      </dsp:txBody>
      <dsp:txXfrm rot="5400000">
        <a:off x="-1" y="10570"/>
        <a:ext cx="4515247" cy="1749777"/>
      </dsp:txXfrm>
    </dsp:sp>
    <dsp:sp modelId="{FA1EE858-3B84-4B63-AE79-BEB1B516429D}">
      <dsp:nvSpPr>
        <dsp:cNvPr id="0" name=""/>
        <dsp:cNvSpPr/>
      </dsp:nvSpPr>
      <dsp:spPr>
        <a:xfrm>
          <a:off x="4515247" y="0"/>
          <a:ext cx="4515247" cy="2333037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MAAS</a:t>
          </a:r>
          <a:endParaRPr lang="ru-RU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- Пассажирские перевозки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- Сервисы умной мобильности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- Такси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- Каршеринг, </a:t>
          </a:r>
          <a:r>
            <a:rPr lang="ru-RU" sz="1800" b="0" kern="1200" dirty="0" err="1" smtClean="0"/>
            <a:t>карпулинг</a:t>
          </a:r>
          <a:endParaRPr lang="ru-RU" sz="1800" b="0" kern="1200" dirty="0"/>
        </a:p>
      </dsp:txBody>
      <dsp:txXfrm>
        <a:off x="4515247" y="0"/>
        <a:ext cx="4515247" cy="1749777"/>
      </dsp:txXfrm>
    </dsp:sp>
    <dsp:sp modelId="{7A81E5A8-F3AC-4581-9633-381E69866571}">
      <dsp:nvSpPr>
        <dsp:cNvPr id="0" name=""/>
        <dsp:cNvSpPr/>
      </dsp:nvSpPr>
      <dsp:spPr>
        <a:xfrm rot="10800000">
          <a:off x="0" y="2333037"/>
          <a:ext cx="4515247" cy="2333037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Автобизнес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- Продажа автомобилей и комплектующих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- Организация автошколы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-Лизинг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-Аренда автомобилей           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- Тюнинг, </a:t>
          </a:r>
          <a:r>
            <a:rPr lang="ru-RU" sz="1400" b="0" kern="1200" dirty="0" err="1" smtClean="0"/>
            <a:t>автоподбор</a:t>
          </a:r>
          <a:r>
            <a:rPr lang="ru-RU" sz="1400" b="0" kern="1200" dirty="0" smtClean="0"/>
            <a:t>, </a:t>
          </a:r>
          <a:r>
            <a:rPr lang="ru-RU" sz="1400" b="0" kern="1200" dirty="0" err="1" smtClean="0"/>
            <a:t>классифайды</a:t>
          </a:r>
          <a:endParaRPr lang="ru-RU" sz="1400" b="0" kern="1200" dirty="0"/>
        </a:p>
      </dsp:txBody>
      <dsp:txXfrm rot="10800000">
        <a:off x="0" y="2916296"/>
        <a:ext cx="4515247" cy="1749777"/>
      </dsp:txXfrm>
    </dsp:sp>
    <dsp:sp modelId="{40323761-70A0-49C2-B003-E08BD60EDC77}">
      <dsp:nvSpPr>
        <dsp:cNvPr id="0" name=""/>
        <dsp:cNvSpPr/>
      </dsp:nvSpPr>
      <dsp:spPr>
        <a:xfrm rot="5400000">
          <a:off x="5606352" y="1241932"/>
          <a:ext cx="2333037" cy="4515247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Государственный сектор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- Транспортный надзор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- Эвакуация автомобилей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- Перевозка опасных грузов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-Организация парковочного пространства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/>
        </a:p>
      </dsp:txBody>
      <dsp:txXfrm rot="-5400000">
        <a:off x="4515246" y="2916296"/>
        <a:ext cx="4515247" cy="1749777"/>
      </dsp:txXfrm>
    </dsp:sp>
    <dsp:sp modelId="{E988F30F-68F2-45B8-B807-BBB385E9551D}">
      <dsp:nvSpPr>
        <dsp:cNvPr id="0" name=""/>
        <dsp:cNvSpPr/>
      </dsp:nvSpPr>
      <dsp:spPr>
        <a:xfrm>
          <a:off x="3160672" y="1742481"/>
          <a:ext cx="2709148" cy="89991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Управление автомобильным бизнесом</a:t>
          </a:r>
          <a:endParaRPr lang="ru-RU" sz="2400" kern="1200" dirty="0"/>
        </a:p>
      </dsp:txBody>
      <dsp:txXfrm>
        <a:off x="3204602" y="1786411"/>
        <a:ext cx="2621288" cy="812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BAA0B-6DD3-4C9D-BAFE-8AB2FEC28113}">
      <dsp:nvSpPr>
        <dsp:cNvPr id="0" name=""/>
        <dsp:cNvSpPr/>
      </dsp:nvSpPr>
      <dsp:spPr>
        <a:xfrm>
          <a:off x="415480" y="2726"/>
          <a:ext cx="2048549" cy="12291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Логист</a:t>
          </a:r>
          <a:endParaRPr lang="ru-RU" sz="1800" kern="1200" dirty="0"/>
        </a:p>
      </dsp:txBody>
      <dsp:txXfrm>
        <a:off x="415480" y="2726"/>
        <a:ext cx="2048549" cy="1229129"/>
      </dsp:txXfrm>
    </dsp:sp>
    <dsp:sp modelId="{7F959FDF-FE84-494B-B4EC-864EB2681073}">
      <dsp:nvSpPr>
        <dsp:cNvPr id="0" name=""/>
        <dsp:cNvSpPr/>
      </dsp:nvSpPr>
      <dsp:spPr>
        <a:xfrm>
          <a:off x="2668885" y="2726"/>
          <a:ext cx="2048549" cy="12291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Автомаркетолог</a:t>
          </a:r>
          <a:endParaRPr lang="ru-RU" sz="1800" kern="1200" dirty="0"/>
        </a:p>
      </dsp:txBody>
      <dsp:txXfrm>
        <a:off x="2668885" y="2726"/>
        <a:ext cx="2048549" cy="1229129"/>
      </dsp:txXfrm>
    </dsp:sp>
    <dsp:sp modelId="{4E8E49F8-CAAF-4F97-9F79-2E43F4E53D6A}">
      <dsp:nvSpPr>
        <dsp:cNvPr id="0" name=""/>
        <dsp:cNvSpPr/>
      </dsp:nvSpPr>
      <dsp:spPr>
        <a:xfrm>
          <a:off x="4922289" y="2726"/>
          <a:ext cx="2048549" cy="12291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 по автокредитованию</a:t>
          </a:r>
          <a:endParaRPr lang="ru-RU" sz="1800" kern="1200" dirty="0"/>
        </a:p>
      </dsp:txBody>
      <dsp:txXfrm>
        <a:off x="4922289" y="2726"/>
        <a:ext cx="2048549" cy="1229129"/>
      </dsp:txXfrm>
    </dsp:sp>
    <dsp:sp modelId="{8D0BDF9E-9FFF-49C9-AE84-C56C3C748362}">
      <dsp:nvSpPr>
        <dsp:cNvPr id="0" name=""/>
        <dsp:cNvSpPr/>
      </dsp:nvSpPr>
      <dsp:spPr>
        <a:xfrm>
          <a:off x="415480" y="1436711"/>
          <a:ext cx="2048549" cy="12291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Менеджер транспортных проектов</a:t>
          </a:r>
          <a:endParaRPr lang="ru-RU" sz="1800" kern="1200" dirty="0"/>
        </a:p>
      </dsp:txBody>
      <dsp:txXfrm>
        <a:off x="415480" y="1436711"/>
        <a:ext cx="2048549" cy="1229129"/>
      </dsp:txXfrm>
    </dsp:sp>
    <dsp:sp modelId="{89655339-E9D0-4A0E-AECA-8D384BF8FDB9}">
      <dsp:nvSpPr>
        <dsp:cNvPr id="0" name=""/>
        <dsp:cNvSpPr/>
      </dsp:nvSpPr>
      <dsp:spPr>
        <a:xfrm>
          <a:off x="2668885" y="1436711"/>
          <a:ext cx="2048549" cy="12291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 клиентского сервиса </a:t>
          </a:r>
          <a:endParaRPr lang="ru-RU" sz="1800" kern="1200" dirty="0"/>
        </a:p>
      </dsp:txBody>
      <dsp:txXfrm>
        <a:off x="2668885" y="1436711"/>
        <a:ext cx="2048549" cy="1229129"/>
      </dsp:txXfrm>
    </dsp:sp>
    <dsp:sp modelId="{1A97F5FA-6F14-41FD-8203-3EBCBB019CBF}">
      <dsp:nvSpPr>
        <dsp:cNvPr id="0" name=""/>
        <dsp:cNvSpPr/>
      </dsp:nvSpPr>
      <dsp:spPr>
        <a:xfrm>
          <a:off x="4922289" y="1436711"/>
          <a:ext cx="2048549" cy="12291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HR </a:t>
          </a:r>
          <a:r>
            <a:rPr lang="ru-RU" sz="1800" kern="1200" dirty="0" smtClean="0"/>
            <a:t>в автобизнесе</a:t>
          </a:r>
          <a:endParaRPr lang="ru-RU" sz="1800" kern="1200" dirty="0"/>
        </a:p>
      </dsp:txBody>
      <dsp:txXfrm>
        <a:off x="4922289" y="1436711"/>
        <a:ext cx="2048549" cy="1229129"/>
      </dsp:txXfrm>
    </dsp:sp>
    <dsp:sp modelId="{842D1B5B-4B1A-4BC8-9A6D-D0664A48B4C5}">
      <dsp:nvSpPr>
        <dsp:cNvPr id="0" name=""/>
        <dsp:cNvSpPr/>
      </dsp:nvSpPr>
      <dsp:spPr>
        <a:xfrm>
          <a:off x="415480" y="2870695"/>
          <a:ext cx="2048549" cy="12291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 отдела продаж</a:t>
          </a:r>
          <a:endParaRPr lang="ru-RU" sz="1800" kern="1200" dirty="0"/>
        </a:p>
      </dsp:txBody>
      <dsp:txXfrm>
        <a:off x="415480" y="2870695"/>
        <a:ext cx="2048549" cy="1229129"/>
      </dsp:txXfrm>
    </dsp:sp>
    <dsp:sp modelId="{4FFE2415-5928-43B0-BE04-FBD5C5F08E3D}">
      <dsp:nvSpPr>
        <dsp:cNvPr id="0" name=""/>
        <dsp:cNvSpPr/>
      </dsp:nvSpPr>
      <dsp:spPr>
        <a:xfrm>
          <a:off x="2668885" y="2870695"/>
          <a:ext cx="2048549" cy="12291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 по транспортному страхованию</a:t>
          </a:r>
          <a:endParaRPr lang="ru-RU" sz="1800" kern="1200" dirty="0"/>
        </a:p>
      </dsp:txBody>
      <dsp:txXfrm>
        <a:off x="2668885" y="2870695"/>
        <a:ext cx="2048549" cy="1229129"/>
      </dsp:txXfrm>
    </dsp:sp>
    <dsp:sp modelId="{02D3CFF0-9AFE-4560-9BC1-58B9317DFF2F}">
      <dsp:nvSpPr>
        <dsp:cNvPr id="0" name=""/>
        <dsp:cNvSpPr/>
      </dsp:nvSpPr>
      <dsp:spPr>
        <a:xfrm>
          <a:off x="4922289" y="2870695"/>
          <a:ext cx="2048549" cy="12291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 другие</a:t>
          </a:r>
          <a:endParaRPr lang="ru-RU" sz="1800" kern="1200" dirty="0"/>
        </a:p>
      </dsp:txBody>
      <dsp:txXfrm>
        <a:off x="4922289" y="2870695"/>
        <a:ext cx="2048549" cy="1229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32832-B1FB-4204-B2FD-0ED32044F177}">
      <dsp:nvSpPr>
        <dsp:cNvPr id="0" name=""/>
        <dsp:cNvSpPr/>
      </dsp:nvSpPr>
      <dsp:spPr>
        <a:xfrm>
          <a:off x="2770212" y="0"/>
          <a:ext cx="791489" cy="601764"/>
        </a:xfrm>
        <a:prstGeom prst="trapezoid">
          <a:avLst>
            <a:gd name="adj" fmla="val 657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Топ менеджер</a:t>
          </a:r>
          <a:endParaRPr lang="ru-RU" sz="1300" kern="1200" dirty="0"/>
        </a:p>
      </dsp:txBody>
      <dsp:txXfrm>
        <a:off x="2770212" y="0"/>
        <a:ext cx="791489" cy="601764"/>
      </dsp:txXfrm>
    </dsp:sp>
    <dsp:sp modelId="{8B2E314A-B5B8-4627-8A47-D912CD7F522F}">
      <dsp:nvSpPr>
        <dsp:cNvPr id="0" name=""/>
        <dsp:cNvSpPr/>
      </dsp:nvSpPr>
      <dsp:spPr>
        <a:xfrm>
          <a:off x="2374468" y="601764"/>
          <a:ext cx="1582978" cy="601764"/>
        </a:xfrm>
        <a:prstGeom prst="trapezoid">
          <a:avLst>
            <a:gd name="adj" fmla="val 6576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Кандидат наук</a:t>
          </a:r>
          <a:endParaRPr lang="ru-RU" sz="1300" kern="1200" dirty="0"/>
        </a:p>
      </dsp:txBody>
      <dsp:txXfrm>
        <a:off x="2651489" y="601764"/>
        <a:ext cx="1028936" cy="601764"/>
      </dsp:txXfrm>
    </dsp:sp>
    <dsp:sp modelId="{E288AE69-7489-4797-B8CF-5578F3EF7EB5}">
      <dsp:nvSpPr>
        <dsp:cNvPr id="0" name=""/>
        <dsp:cNvSpPr/>
      </dsp:nvSpPr>
      <dsp:spPr>
        <a:xfrm>
          <a:off x="1978723" y="1203529"/>
          <a:ext cx="2374468" cy="601764"/>
        </a:xfrm>
        <a:prstGeom prst="trapezoid">
          <a:avLst>
            <a:gd name="adj" fmla="val 657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Аспирант</a:t>
          </a:r>
          <a:endParaRPr lang="ru-RU" sz="1300" kern="1200" dirty="0"/>
        </a:p>
      </dsp:txBody>
      <dsp:txXfrm>
        <a:off x="2394255" y="1203529"/>
        <a:ext cx="1543404" cy="601764"/>
      </dsp:txXfrm>
    </dsp:sp>
    <dsp:sp modelId="{F15EA785-0A16-4252-8673-9BF087ECF2E6}">
      <dsp:nvSpPr>
        <dsp:cNvPr id="0" name=""/>
        <dsp:cNvSpPr/>
      </dsp:nvSpPr>
      <dsp:spPr>
        <a:xfrm>
          <a:off x="1582978" y="1805293"/>
          <a:ext cx="3165957" cy="601764"/>
        </a:xfrm>
        <a:prstGeom prst="trapezoid">
          <a:avLst>
            <a:gd name="adj" fmla="val 6576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Руководитель</a:t>
          </a:r>
          <a:endParaRPr lang="ru-RU" sz="1300" kern="1200" dirty="0"/>
        </a:p>
      </dsp:txBody>
      <dsp:txXfrm>
        <a:off x="2137021" y="1805293"/>
        <a:ext cx="2057872" cy="601764"/>
      </dsp:txXfrm>
    </dsp:sp>
    <dsp:sp modelId="{E6E2A4A5-1A95-4AED-9536-639FECFE592E}">
      <dsp:nvSpPr>
        <dsp:cNvPr id="0" name=""/>
        <dsp:cNvSpPr/>
      </dsp:nvSpPr>
      <dsp:spPr>
        <a:xfrm>
          <a:off x="1187234" y="2407057"/>
          <a:ext cx="3957447" cy="601764"/>
        </a:xfrm>
        <a:prstGeom prst="trapezoid">
          <a:avLst>
            <a:gd name="adj" fmla="val 6576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Магистр</a:t>
          </a:r>
          <a:endParaRPr lang="ru-RU" sz="1300" kern="1200" dirty="0"/>
        </a:p>
      </dsp:txBody>
      <dsp:txXfrm>
        <a:off x="1879787" y="2407057"/>
        <a:ext cx="2572340" cy="601764"/>
      </dsp:txXfrm>
    </dsp:sp>
    <dsp:sp modelId="{BF4C903E-BBFC-4694-AE7B-15C1B99F28FF}">
      <dsp:nvSpPr>
        <dsp:cNvPr id="0" name=""/>
        <dsp:cNvSpPr/>
      </dsp:nvSpPr>
      <dsp:spPr>
        <a:xfrm>
          <a:off x="791489" y="3008822"/>
          <a:ext cx="4748936" cy="601764"/>
        </a:xfrm>
        <a:prstGeom prst="trapezoid">
          <a:avLst>
            <a:gd name="adj" fmla="val 657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Молодой специалист</a:t>
          </a:r>
          <a:endParaRPr lang="ru-RU" sz="1300" kern="1200" dirty="0"/>
        </a:p>
      </dsp:txBody>
      <dsp:txXfrm>
        <a:off x="1622553" y="3008822"/>
        <a:ext cx="3086808" cy="601764"/>
      </dsp:txXfrm>
    </dsp:sp>
    <dsp:sp modelId="{9E8464CD-79E3-4122-B580-49A5B2900CF2}">
      <dsp:nvSpPr>
        <dsp:cNvPr id="0" name=""/>
        <dsp:cNvSpPr/>
      </dsp:nvSpPr>
      <dsp:spPr>
        <a:xfrm>
          <a:off x="395744" y="3610586"/>
          <a:ext cx="5540425" cy="601764"/>
        </a:xfrm>
        <a:prstGeom prst="trapezoid">
          <a:avLst>
            <a:gd name="adj" fmla="val 6576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Бакалавр</a:t>
          </a:r>
          <a:endParaRPr lang="ru-RU" sz="1300" kern="1200" dirty="0"/>
        </a:p>
      </dsp:txBody>
      <dsp:txXfrm>
        <a:off x="1365319" y="3610586"/>
        <a:ext cx="3601276" cy="601764"/>
      </dsp:txXfrm>
    </dsp:sp>
    <dsp:sp modelId="{DA0173B8-6EEC-4293-B365-1F337850EC28}">
      <dsp:nvSpPr>
        <dsp:cNvPr id="0" name=""/>
        <dsp:cNvSpPr/>
      </dsp:nvSpPr>
      <dsp:spPr>
        <a:xfrm rot="10800000">
          <a:off x="5936170" y="4212351"/>
          <a:ext cx="3375469" cy="601764"/>
        </a:xfrm>
        <a:prstGeom prst="nonIsoscelesTrapezoid">
          <a:avLst>
            <a:gd name="adj1" fmla="val 0"/>
            <a:gd name="adj2" fmla="val 65764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Школьник 5-11 класс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Студент СПО</a:t>
          </a:r>
          <a:endParaRPr lang="ru-RU" sz="1500" kern="1200" dirty="0"/>
        </a:p>
      </dsp:txBody>
      <dsp:txXfrm rot="10800000">
        <a:off x="6331915" y="4212351"/>
        <a:ext cx="2979724" cy="601764"/>
      </dsp:txXfrm>
    </dsp:sp>
    <dsp:sp modelId="{37332E42-53AE-41C3-8F3B-A0C282D47DA0}">
      <dsp:nvSpPr>
        <dsp:cNvPr id="0" name=""/>
        <dsp:cNvSpPr/>
      </dsp:nvSpPr>
      <dsp:spPr>
        <a:xfrm>
          <a:off x="0" y="4212351"/>
          <a:ext cx="6331915" cy="601764"/>
        </a:xfrm>
        <a:prstGeom prst="trapezoid">
          <a:avLst>
            <a:gd name="adj" fmla="val 657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Абитуриент</a:t>
          </a:r>
          <a:endParaRPr lang="ru-RU" sz="1300" kern="1200" dirty="0"/>
        </a:p>
      </dsp:txBody>
      <dsp:txXfrm>
        <a:off x="1108085" y="4212351"/>
        <a:ext cx="4115744" cy="6017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DF1F4-C4A8-4EBB-940D-9DD82D2B952A}">
      <dsp:nvSpPr>
        <dsp:cNvPr id="0" name=""/>
        <dsp:cNvSpPr/>
      </dsp:nvSpPr>
      <dsp:spPr>
        <a:xfrm>
          <a:off x="0" y="101361"/>
          <a:ext cx="6195060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Классический автобизнес</a:t>
          </a:r>
          <a:endParaRPr lang="ru-RU" sz="1800" kern="1200" dirty="0"/>
        </a:p>
      </dsp:txBody>
      <dsp:txXfrm>
        <a:off x="21075" y="122436"/>
        <a:ext cx="6152910" cy="389580"/>
      </dsp:txXfrm>
    </dsp:sp>
    <dsp:sp modelId="{593CDCBB-095D-4C3B-8EDF-6E4A43FEDF16}">
      <dsp:nvSpPr>
        <dsp:cNvPr id="0" name=""/>
        <dsp:cNvSpPr/>
      </dsp:nvSpPr>
      <dsp:spPr>
        <a:xfrm>
          <a:off x="0" y="533091"/>
          <a:ext cx="619506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9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1" kern="1200" dirty="0" err="1" smtClean="0">
              <a:solidFill>
                <a:schemeClr val="bg1"/>
              </a:solidFill>
            </a:rPr>
            <a:t>Avilon</a:t>
          </a:r>
          <a:r>
            <a:rPr lang="ru-RU" sz="1400" b="1" kern="1200" dirty="0" smtClean="0">
              <a:solidFill>
                <a:schemeClr val="bg1"/>
              </a:solidFill>
            </a:rPr>
            <a:t>, </a:t>
          </a:r>
          <a:r>
            <a:rPr lang="ru-RU" sz="1400" b="1" kern="1200" dirty="0" err="1" smtClean="0">
              <a:solidFill>
                <a:schemeClr val="bg1"/>
              </a:solidFill>
            </a:rPr>
            <a:t>Ключавто</a:t>
          </a:r>
          <a:r>
            <a:rPr lang="ru-RU" sz="1400" b="1" kern="1200" dirty="0" smtClean="0">
              <a:solidFill>
                <a:schemeClr val="bg1"/>
              </a:solidFill>
            </a:rPr>
            <a:t>, </a:t>
          </a:r>
          <a:r>
            <a:rPr lang="en-US" sz="1400" b="1" kern="1200" dirty="0" err="1" smtClean="0">
              <a:solidFill>
                <a:schemeClr val="bg1"/>
              </a:solidFill>
            </a:rPr>
            <a:t>Belka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533091"/>
        <a:ext cx="6195060" cy="298080"/>
      </dsp:txXfrm>
    </dsp:sp>
    <dsp:sp modelId="{3EDDAFC4-AEF1-4103-B61C-4FB207B8F8E1}">
      <dsp:nvSpPr>
        <dsp:cNvPr id="0" name=""/>
        <dsp:cNvSpPr/>
      </dsp:nvSpPr>
      <dsp:spPr>
        <a:xfrm>
          <a:off x="0" y="831171"/>
          <a:ext cx="6195060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Перевозчики</a:t>
          </a:r>
          <a:endParaRPr lang="ru-RU" sz="1800" kern="1200" dirty="0"/>
        </a:p>
      </dsp:txBody>
      <dsp:txXfrm>
        <a:off x="21075" y="852246"/>
        <a:ext cx="6152910" cy="389580"/>
      </dsp:txXfrm>
    </dsp:sp>
    <dsp:sp modelId="{21BFD88A-DF9C-4604-AAF6-A0F3B8F4C14A}">
      <dsp:nvSpPr>
        <dsp:cNvPr id="0" name=""/>
        <dsp:cNvSpPr/>
      </dsp:nvSpPr>
      <dsp:spPr>
        <a:xfrm>
          <a:off x="0" y="1262901"/>
          <a:ext cx="619506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9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err="1" smtClean="0">
              <a:solidFill>
                <a:schemeClr val="bg1"/>
              </a:solidFill>
            </a:rPr>
            <a:t>Мосгортранс</a:t>
          </a:r>
          <a:r>
            <a:rPr lang="ru-RU" sz="1400" b="1" kern="1200" dirty="0" smtClean="0">
              <a:solidFill>
                <a:schemeClr val="bg1"/>
              </a:solidFill>
            </a:rPr>
            <a:t>, ООО «ПЭК» и другие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1262901"/>
        <a:ext cx="6195060" cy="298080"/>
      </dsp:txXfrm>
    </dsp:sp>
    <dsp:sp modelId="{99B8D202-57CD-480E-A70F-35F854937DF2}">
      <dsp:nvSpPr>
        <dsp:cNvPr id="0" name=""/>
        <dsp:cNvSpPr/>
      </dsp:nvSpPr>
      <dsp:spPr>
        <a:xfrm>
          <a:off x="0" y="1560981"/>
          <a:ext cx="6195060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Спецтехника</a:t>
          </a:r>
          <a:endParaRPr lang="ru-RU" sz="1800" kern="1200" dirty="0"/>
        </a:p>
      </dsp:txBody>
      <dsp:txXfrm>
        <a:off x="21075" y="1582056"/>
        <a:ext cx="6152910" cy="389580"/>
      </dsp:txXfrm>
    </dsp:sp>
    <dsp:sp modelId="{6478CB42-8DA0-4939-B434-7D4095C6C81B}">
      <dsp:nvSpPr>
        <dsp:cNvPr id="0" name=""/>
        <dsp:cNvSpPr/>
      </dsp:nvSpPr>
      <dsp:spPr>
        <a:xfrm>
          <a:off x="0" y="1992711"/>
          <a:ext cx="619506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9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err="1" smtClean="0">
              <a:solidFill>
                <a:schemeClr val="bg1"/>
              </a:solidFill>
            </a:rPr>
            <a:t>Хусман</a:t>
          </a:r>
          <a:r>
            <a:rPr lang="ru-RU" sz="1400" b="1" kern="1200" dirty="0" smtClean="0">
              <a:solidFill>
                <a:schemeClr val="bg1"/>
              </a:solidFill>
            </a:rPr>
            <a:t> групп Рус , Торг-</a:t>
          </a:r>
          <a:r>
            <a:rPr lang="ru-RU" sz="1400" b="1" kern="1200" dirty="0" err="1" smtClean="0">
              <a:solidFill>
                <a:schemeClr val="bg1"/>
              </a:solidFill>
            </a:rPr>
            <a:t>комс</a:t>
          </a:r>
          <a:r>
            <a:rPr lang="ru-RU" sz="1400" b="1" kern="1200" dirty="0" smtClean="0">
              <a:solidFill>
                <a:schemeClr val="bg1"/>
              </a:solidFill>
            </a:rPr>
            <a:t>, Чистая страна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1992711"/>
        <a:ext cx="6195060" cy="298080"/>
      </dsp:txXfrm>
    </dsp:sp>
    <dsp:sp modelId="{0BAF1B01-6F17-4FE9-A20A-1752ACB9F703}">
      <dsp:nvSpPr>
        <dsp:cNvPr id="0" name=""/>
        <dsp:cNvSpPr/>
      </dsp:nvSpPr>
      <dsp:spPr>
        <a:xfrm>
          <a:off x="0" y="2290791"/>
          <a:ext cx="6195060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Государственный сектор</a:t>
          </a:r>
          <a:endParaRPr lang="ru-RU" sz="1800" kern="1200" dirty="0"/>
        </a:p>
      </dsp:txBody>
      <dsp:txXfrm>
        <a:off x="21075" y="2311866"/>
        <a:ext cx="6152910" cy="389580"/>
      </dsp:txXfrm>
    </dsp:sp>
    <dsp:sp modelId="{E7E1305E-3115-413B-A049-C11A640DC9DD}">
      <dsp:nvSpPr>
        <dsp:cNvPr id="0" name=""/>
        <dsp:cNvSpPr/>
      </dsp:nvSpPr>
      <dsp:spPr>
        <a:xfrm>
          <a:off x="0" y="2722522"/>
          <a:ext cx="619506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9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Министерство транспорта РФ, </a:t>
          </a:r>
          <a:r>
            <a:rPr lang="ru-RU" sz="1400" b="1" kern="1200" dirty="0" err="1" smtClean="0">
              <a:solidFill>
                <a:schemeClr val="bg1"/>
              </a:solidFill>
            </a:rPr>
            <a:t>Ространснадзор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2722522"/>
        <a:ext cx="6195060" cy="298080"/>
      </dsp:txXfrm>
    </dsp:sp>
    <dsp:sp modelId="{DD78DF7A-D06D-439F-B0F2-F2F93AE01B4D}">
      <dsp:nvSpPr>
        <dsp:cNvPr id="0" name=""/>
        <dsp:cNvSpPr/>
      </dsp:nvSpPr>
      <dsp:spPr>
        <a:xfrm>
          <a:off x="0" y="3020602"/>
          <a:ext cx="6195060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Мувинговые</a:t>
          </a:r>
          <a:r>
            <a:rPr lang="ru-RU" sz="1800" kern="1200" dirty="0" smtClean="0"/>
            <a:t> сервисы</a:t>
          </a:r>
          <a:endParaRPr lang="ru-RU" sz="1800" kern="1200" dirty="0"/>
        </a:p>
      </dsp:txBody>
      <dsp:txXfrm>
        <a:off x="21075" y="3041677"/>
        <a:ext cx="6152910" cy="389580"/>
      </dsp:txXfrm>
    </dsp:sp>
    <dsp:sp modelId="{C4085A05-AD03-49EC-B577-7866C5D10650}">
      <dsp:nvSpPr>
        <dsp:cNvPr id="0" name=""/>
        <dsp:cNvSpPr/>
      </dsp:nvSpPr>
      <dsp:spPr>
        <a:xfrm>
          <a:off x="0" y="3452332"/>
          <a:ext cx="619506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9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err="1" smtClean="0">
              <a:solidFill>
                <a:schemeClr val="bg1"/>
              </a:solidFill>
            </a:rPr>
            <a:t>Мострансагентсво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3452332"/>
        <a:ext cx="6195060" cy="29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5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2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0316-E618-490B-9CE3-4E207FF4C5B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60691"/>
            <a:ext cx="9144000" cy="23876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Auto Junior Team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971629" y="1578256"/>
            <a:ext cx="9144000" cy="165576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Программа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развития школьников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742" y="5600351"/>
            <a:ext cx="12039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Управление автомобильным бизнесом</a:t>
            </a:r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7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000" y="566241"/>
            <a:ext cx="5376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Успешные кейсы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3" y="1690687"/>
            <a:ext cx="2764971" cy="3248841"/>
          </a:xfrm>
        </p:spPr>
      </p:pic>
      <p:sp>
        <p:nvSpPr>
          <p:cNvPr id="7" name="TextBox 6"/>
          <p:cNvSpPr txBox="1"/>
          <p:nvPr/>
        </p:nvSpPr>
        <p:spPr>
          <a:xfrm>
            <a:off x="3670663" y="2116182"/>
            <a:ext cx="7223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Константин </a:t>
            </a:r>
            <a:r>
              <a:rPr lang="ru-RU" sz="2800" dirty="0" err="1" smtClean="0">
                <a:solidFill>
                  <a:schemeClr val="bg1"/>
                </a:solidFill>
              </a:rPr>
              <a:t>Хлуднев</a:t>
            </a:r>
            <a:r>
              <a:rPr lang="ru-RU" sz="2800" dirty="0" smtClean="0">
                <a:solidFill>
                  <a:schemeClr val="bg1"/>
                </a:solidFill>
              </a:rPr>
              <a:t>-собственник и генеральный директор ООО «</a:t>
            </a:r>
            <a:r>
              <a:rPr lang="ru-RU" sz="2800" dirty="0" err="1" smtClean="0">
                <a:solidFill>
                  <a:schemeClr val="bg1"/>
                </a:solidFill>
              </a:rPr>
              <a:t>Автоструктура</a:t>
            </a:r>
            <a:r>
              <a:rPr lang="ru-RU" sz="2800" dirty="0" smtClean="0">
                <a:solidFill>
                  <a:schemeClr val="bg1"/>
                </a:solidFill>
              </a:rPr>
              <a:t>» - продажа запасных частей и техническое обслуживание автомобилей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000" y="566241"/>
            <a:ext cx="5376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Успешные кейсы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0663" y="2116182"/>
            <a:ext cx="7223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 smtClean="0">
                <a:solidFill>
                  <a:schemeClr val="bg1"/>
                </a:solidFill>
              </a:rPr>
              <a:t>Зорова</a:t>
            </a:r>
            <a:r>
              <a:rPr lang="ru-RU" sz="2800" dirty="0" smtClean="0">
                <a:solidFill>
                  <a:schemeClr val="bg1"/>
                </a:solidFill>
              </a:rPr>
              <a:t> Арина – студент 4 курса, переведена с платной формы обучения на бюджетную, стажер головного офиса ЗАО «Рено-Россия»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7" y="1793671"/>
            <a:ext cx="2633472" cy="3291840"/>
          </a:xfrm>
        </p:spPr>
      </p:pic>
    </p:spTree>
    <p:extLst>
      <p:ext uri="{BB962C8B-B14F-4D97-AF65-F5344CB8AC3E}">
        <p14:creationId xmlns:p14="http://schemas.microsoft.com/office/powerpoint/2010/main" val="18951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000" y="566241"/>
            <a:ext cx="5376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Успешные кейсы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0663" y="2116182"/>
            <a:ext cx="7223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Алина </a:t>
            </a:r>
            <a:r>
              <a:rPr lang="ru-RU" sz="2800" dirty="0" err="1" smtClean="0">
                <a:solidFill>
                  <a:schemeClr val="bg1"/>
                </a:solidFill>
              </a:rPr>
              <a:t>Пашковская</a:t>
            </a:r>
            <a:r>
              <a:rPr lang="ru-RU" sz="2800" dirty="0" smtClean="0">
                <a:solidFill>
                  <a:schemeClr val="bg1"/>
                </a:solidFill>
              </a:rPr>
              <a:t> – начальник транспортного отдела </a:t>
            </a:r>
            <a:r>
              <a:rPr lang="ru-RU" sz="2800" dirty="0" err="1" smtClean="0">
                <a:solidFill>
                  <a:schemeClr val="bg1"/>
                </a:solidFill>
              </a:rPr>
              <a:t>мувинговой</a:t>
            </a:r>
            <a:r>
              <a:rPr lang="ru-RU" sz="2800" dirty="0" smtClean="0">
                <a:solidFill>
                  <a:schemeClr val="bg1"/>
                </a:solidFill>
              </a:rPr>
              <a:t> компании «МТА-логистик»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6" y="2116182"/>
            <a:ext cx="3117710" cy="2075226"/>
          </a:xfrm>
        </p:spPr>
      </p:pic>
    </p:spTree>
    <p:extLst>
      <p:ext uri="{BB962C8B-B14F-4D97-AF65-F5344CB8AC3E}">
        <p14:creationId xmlns:p14="http://schemas.microsoft.com/office/powerpoint/2010/main" val="42451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000" y="566241"/>
            <a:ext cx="5376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Успешные кейсы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0663" y="2116182"/>
            <a:ext cx="7223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Лилия Алимова – начальник отдела логистики ООО «</a:t>
            </a:r>
            <a:r>
              <a:rPr lang="ru-RU" sz="2800" dirty="0" err="1" smtClean="0">
                <a:solidFill>
                  <a:schemeClr val="bg1"/>
                </a:solidFill>
              </a:rPr>
              <a:t>Рольф</a:t>
            </a:r>
            <a:r>
              <a:rPr lang="ru-RU" sz="2800" dirty="0" smtClean="0">
                <a:solidFill>
                  <a:schemeClr val="bg1"/>
                </a:solidFill>
              </a:rPr>
              <a:t>-ЮГ»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sun9-26.userapi.com/c845217/v845217670/9f65d/xI1VTFBxrq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1064"/>
            <a:ext cx="2374904" cy="29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000" y="566241"/>
            <a:ext cx="5376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Успешные кейсы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0663" y="2116182"/>
            <a:ext cx="7223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Владислав Дунаев – менеджер отдела продаж </a:t>
            </a:r>
            <a:r>
              <a:rPr lang="ru-RU" sz="2800" dirty="0" err="1" smtClean="0">
                <a:solidFill>
                  <a:schemeClr val="bg1"/>
                </a:solidFill>
              </a:rPr>
              <a:t>Тоета</a:t>
            </a:r>
            <a:r>
              <a:rPr lang="ru-RU" sz="2800" dirty="0" smtClean="0">
                <a:solidFill>
                  <a:schemeClr val="bg1"/>
                </a:solidFill>
              </a:rPr>
              <a:t> центр </a:t>
            </a:r>
            <a:r>
              <a:rPr lang="ru-RU" sz="2800" dirty="0" err="1" smtClean="0">
                <a:solidFill>
                  <a:schemeClr val="bg1"/>
                </a:solidFill>
              </a:rPr>
              <a:t>Кунцево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un9-12.userapi.com/c852120/v852120647/1651ba/M2kRQG77_3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8" y="1690687"/>
            <a:ext cx="3004458" cy="30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37447" y="196149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Контакты: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Whatsapp</a:t>
            </a:r>
            <a:r>
              <a:rPr lang="ru-RU" b="1" dirty="0" smtClean="0">
                <a:solidFill>
                  <a:schemeClr val="bg1"/>
                </a:solidFill>
              </a:rPr>
              <a:t>: +89164332827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Instagram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@</a:t>
            </a:r>
            <a:r>
              <a:rPr lang="en-US" b="1" dirty="0" err="1" smtClean="0">
                <a:solidFill>
                  <a:schemeClr val="bg1"/>
                </a:solidFill>
              </a:rPr>
              <a:t>auto_guu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Vk.com/</a:t>
            </a:r>
            <a:r>
              <a:rPr lang="en-US" b="1" dirty="0" err="1" smtClean="0">
                <a:solidFill>
                  <a:schemeClr val="bg1"/>
                </a:solidFill>
              </a:rPr>
              <a:t>kaf_teo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25137" y="755033"/>
            <a:ext cx="4800600" cy="635000"/>
            <a:chOff x="1728" y="1472"/>
            <a:chExt cx="3024" cy="4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1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chemeClr val="bg1"/>
                  </a:solidFill>
                </a:rPr>
                <a:t>О программе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60"/>
          <p:cNvGrpSpPr>
            <a:grpSpLocks/>
          </p:cNvGrpSpPr>
          <p:nvPr/>
        </p:nvGrpSpPr>
        <p:grpSpPr bwMode="auto">
          <a:xfrm>
            <a:off x="825137" y="1669433"/>
            <a:ext cx="4800600" cy="635000"/>
            <a:chOff x="1728" y="2048"/>
            <a:chExt cx="3024" cy="400"/>
          </a:xfrm>
        </p:grpSpPr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10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chemeClr val="bg1"/>
                  </a:solidFill>
                </a:rPr>
                <a:t>Активности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6" name="Group 116"/>
          <p:cNvGrpSpPr>
            <a:grpSpLocks/>
          </p:cNvGrpSpPr>
          <p:nvPr/>
        </p:nvGrpSpPr>
        <p:grpSpPr bwMode="auto">
          <a:xfrm>
            <a:off x="825137" y="2583833"/>
            <a:ext cx="4800600" cy="635000"/>
            <a:chOff x="1728" y="2624"/>
            <a:chExt cx="3024" cy="400"/>
          </a:xfrm>
        </p:grpSpPr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1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chemeClr val="bg1"/>
                  </a:solidFill>
                </a:rPr>
                <a:t>Карьерные треки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9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2" name="Group 172"/>
          <p:cNvGrpSpPr>
            <a:grpSpLocks/>
          </p:cNvGrpSpPr>
          <p:nvPr/>
        </p:nvGrpSpPr>
        <p:grpSpPr bwMode="auto">
          <a:xfrm>
            <a:off x="825137" y="3498233"/>
            <a:ext cx="4800600" cy="635000"/>
            <a:chOff x="1728" y="3200"/>
            <a:chExt cx="3024" cy="400"/>
          </a:xfrm>
        </p:grpSpPr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chemeClr val="bg1"/>
                  </a:solidFill>
                </a:rPr>
                <a:t>Работодатели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75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176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8" name="Group 172"/>
          <p:cNvGrpSpPr>
            <a:grpSpLocks/>
          </p:cNvGrpSpPr>
          <p:nvPr/>
        </p:nvGrpSpPr>
        <p:grpSpPr bwMode="auto">
          <a:xfrm>
            <a:off x="801619" y="4323479"/>
            <a:ext cx="4800600" cy="635000"/>
            <a:chOff x="1728" y="3200"/>
            <a:chExt cx="3024" cy="400"/>
          </a:xfrm>
        </p:grpSpPr>
        <p:sp>
          <p:nvSpPr>
            <p:cNvPr id="229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5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chemeClr val="bg1"/>
                  </a:solidFill>
                </a:rPr>
                <a:t>Успешные кейсы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31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232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90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40" y="148957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i="1" dirty="0" smtClean="0">
                <a:solidFill>
                  <a:schemeClr val="bg1"/>
                </a:solidFill>
              </a:rPr>
              <a:t>Наша задача- обучение первоклассных специалистов для автомобильной сферы, которые соответствуют требованиям </a:t>
            </a:r>
            <a:r>
              <a:rPr lang="en-US" sz="2600" i="1" dirty="0" smtClean="0">
                <a:solidFill>
                  <a:schemeClr val="bg1"/>
                </a:solidFill>
              </a:rPr>
              <a:t>XXI </a:t>
            </a:r>
            <a:r>
              <a:rPr lang="ru-RU" sz="2600" i="1" dirty="0" smtClean="0">
                <a:solidFill>
                  <a:schemeClr val="bg1"/>
                </a:solidFill>
              </a:rPr>
              <a:t>века. </a:t>
            </a:r>
          </a:p>
          <a:p>
            <a:pPr marL="0" indent="0" algn="just">
              <a:buNone/>
            </a:pPr>
            <a:r>
              <a:rPr lang="ru-RU" sz="2600" i="1" dirty="0" smtClean="0">
                <a:solidFill>
                  <a:schemeClr val="bg1"/>
                </a:solidFill>
              </a:rPr>
              <a:t>При этом мы верим в принципы и уделяем огромное внимание развитию человеческих качеств и работе в коллективе</a:t>
            </a:r>
          </a:p>
          <a:p>
            <a:pPr marL="0" indent="0" algn="just">
              <a:buNone/>
            </a:pPr>
            <a:r>
              <a:rPr lang="ru-RU" sz="2600" i="1" dirty="0" smtClean="0">
                <a:solidFill>
                  <a:schemeClr val="bg1"/>
                </a:solidFill>
              </a:rPr>
              <a:t>Мы ориентированы на то, чтобы сделать что-то особенное и приглашаем Вас разделить наши амбиции, статья частью уникальной истории успеха. </a:t>
            </a:r>
            <a:endParaRPr lang="ru-RU" sz="26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5407" y="566241"/>
            <a:ext cx="3285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 проекте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7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6410" y="566241"/>
            <a:ext cx="3703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Активности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081012"/>
              </p:ext>
            </p:extLst>
          </p:nvPr>
        </p:nvGraphicFramePr>
        <p:xfrm>
          <a:off x="926410" y="1398131"/>
          <a:ext cx="6119849" cy="365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9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0019" y="566241"/>
            <a:ext cx="10975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Цифровая траектория абитуриента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5250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1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2682" y="474801"/>
            <a:ext cx="5538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Карьерные треки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092726"/>
              </p:ext>
            </p:extLst>
          </p:nvPr>
        </p:nvGraphicFramePr>
        <p:xfrm>
          <a:off x="1550421" y="1398131"/>
          <a:ext cx="9030494" cy="466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6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521" y="474801"/>
            <a:ext cx="6592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Возможные профессии</a:t>
            </a:r>
            <a:endParaRPr lang="ru-RU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54998682"/>
              </p:ext>
            </p:extLst>
          </p:nvPr>
        </p:nvGraphicFramePr>
        <p:xfrm>
          <a:off x="2175693" y="1423852"/>
          <a:ext cx="7386320" cy="410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0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2580" y="566241"/>
            <a:ext cx="3990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Шаги успеха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337561"/>
              </p:ext>
            </p:extLst>
          </p:nvPr>
        </p:nvGraphicFramePr>
        <p:xfrm>
          <a:off x="1687286" y="1489571"/>
          <a:ext cx="9311640" cy="481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5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8494" y="566241"/>
            <a:ext cx="4419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Работодатели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792089"/>
              </p:ext>
            </p:extLst>
          </p:nvPr>
        </p:nvGraphicFramePr>
        <p:xfrm>
          <a:off x="926410" y="1398131"/>
          <a:ext cx="6195060" cy="385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1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395</Words>
  <Application>Microsoft Office PowerPoint</Application>
  <PresentationFormat>Широкоэкранный</PresentationFormat>
  <Paragraphs>102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Auto Junior Team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Артем Меренков</cp:lastModifiedBy>
  <cp:revision>10</cp:revision>
  <dcterms:created xsi:type="dcterms:W3CDTF">2020-05-18T13:21:39Z</dcterms:created>
  <dcterms:modified xsi:type="dcterms:W3CDTF">2020-10-08T14:24:57Z</dcterms:modified>
</cp:coreProperties>
</file>